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97675" cy="9928225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4B9CF19-7DA6-48EE-8FD4-CCF6B8B7786C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5CF8DD0-EB23-4C7F-BAC4-DB69E648BA3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C3977F8-60BE-401A-A79F-2E5F30C007EE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583514-45D7-42A1-BB64-D2DCA7EC4C0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Diakép hely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20483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18DE40-2511-447D-8160-1AFC192920B5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71733-AF17-4090-93C6-4E1B468C04AC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94D2A-7428-4D91-8F28-2D70B2DD0EB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24EA7-2896-44E4-92A3-678C5AF054A4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43FC0-010B-45B3-A927-FF72AB3C625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9B5FD-C4EB-45EB-8BBC-9A9A76891ACA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CF358-A511-435E-8934-676F855354C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C6A0A-2CC8-44B7-B5C3-27E73F26496F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8468C6-B936-4C45-8B54-F15FAB4759B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EE242-CF35-4534-907C-222712A777A0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075D5-8B82-457B-B52D-16F54655BC95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F4745-195C-4CB4-9FA7-11552FC4869C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E2AFD-42FD-4BE2-A6AB-A4D70BABE61D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D4C73-0BA6-44AC-A45B-102AE03F688D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A6B27-B2D5-4B46-87E8-0873D762C80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A069D-AC91-4621-B108-77F3C6B6A3DA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A641-1F21-4DFE-B3FC-EC0E665C77D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98514-14B2-470A-94F9-CB196344BF0F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7B87F-F519-4111-AB4F-AC572D5DCCA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4593A-61DB-4563-BD66-AF46B34D0AA8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6C448-B3BD-4114-B678-6510C9D58B3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285B-DEDA-4584-A184-49993441CA4D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08ADE-58CA-4035-BDC1-0F28A06163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  <p:transition spd="slow" advClick="0" advTm="15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8945CA9-1ECF-4E41-9323-FF305A70A141}" type="datetimeFigureOut">
              <a:rPr lang="hu-HU"/>
              <a:pPr>
                <a:defRPr/>
              </a:pPr>
              <a:t>2012.02.07.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ED3C0E6-C325-4491-9056-A9569872365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 advClick="0" advTm="15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hu.wikipedia.org/wiki/Kajak-kenu_a_2000._%C3%A9vi_ny%C3%A1ri_olimpiai_j%C3%A1t%C3%A9kokon" TargetMode="External"/><Relationship Id="rId2" Type="http://schemas.openxmlformats.org/officeDocument/2006/relationships/hyperlink" Target="http://hu.wikipedia.org/wiki/Kajak-kenu_az_1996._%C3%A9vi_ny%C3%A1ri_olimpiai_j%C3%A1t%C3%A9kokon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jpeg"/><Relationship Id="rId4" Type="http://schemas.openxmlformats.org/officeDocument/2006/relationships/hyperlink" Target="http://hu.wikipedia.org/wiki/Kajak-kenu_a_2004._%C3%A9vi_ny%C3%A1ri_olimpiai_j%C3%A1t%C3%A9koko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ím 1"/>
          <p:cNvSpPr>
            <a:spLocks noGrp="1"/>
          </p:cNvSpPr>
          <p:nvPr>
            <p:ph type="ctrTitle"/>
          </p:nvPr>
        </p:nvSpPr>
        <p:spPr>
          <a:xfrm>
            <a:off x="684213" y="549275"/>
            <a:ext cx="7772400" cy="1470025"/>
          </a:xfrm>
        </p:spPr>
        <p:txBody>
          <a:bodyPr/>
          <a:lstStyle/>
          <a:p>
            <a:pPr eaLnBrk="1" hangingPunct="1"/>
            <a:r>
              <a:rPr lang="hu-HU" sz="4800" smtClean="0">
                <a:solidFill>
                  <a:srgbClr val="00B0F0"/>
                </a:solidFill>
                <a:latin typeface="Arial" charset="0"/>
                <a:cs typeface="Arial" charset="0"/>
              </a:rPr>
              <a:t>Magyar sportolók</a:t>
            </a:r>
          </a:p>
        </p:txBody>
      </p:sp>
      <p:sp>
        <p:nvSpPr>
          <p:cNvPr id="15362" name="Alcím 2"/>
          <p:cNvSpPr>
            <a:spLocks noGrp="1"/>
          </p:cNvSpPr>
          <p:nvPr>
            <p:ph type="subTitle" idx="1"/>
          </p:nvPr>
        </p:nvSpPr>
        <p:spPr>
          <a:xfrm>
            <a:off x="1403350" y="5084763"/>
            <a:ext cx="6400800" cy="1465262"/>
          </a:xfrm>
        </p:spPr>
        <p:txBody>
          <a:bodyPr/>
          <a:lstStyle/>
          <a:p>
            <a:pPr eaLnBrk="1" hangingPunct="1"/>
            <a:r>
              <a:rPr lang="hu-HU" sz="3600" i="1" smtClean="0">
                <a:solidFill>
                  <a:srgbClr val="FFFF00"/>
                </a:solidFill>
                <a:latin typeface="Arial" charset="0"/>
                <a:cs typeface="Arial" charset="0"/>
              </a:rPr>
              <a:t>a Londoni Olimpián</a:t>
            </a:r>
          </a:p>
        </p:txBody>
      </p:sp>
      <p:sp>
        <p:nvSpPr>
          <p:cNvPr id="4" name="Ellipszis 3"/>
          <p:cNvSpPr/>
          <p:nvPr/>
        </p:nvSpPr>
        <p:spPr>
          <a:xfrm>
            <a:off x="2700338" y="2636838"/>
            <a:ext cx="1079500" cy="1079500"/>
          </a:xfrm>
          <a:prstGeom prst="ellipse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5" name="Ellipszis 4"/>
          <p:cNvSpPr/>
          <p:nvPr/>
        </p:nvSpPr>
        <p:spPr>
          <a:xfrm>
            <a:off x="3851275" y="2662238"/>
            <a:ext cx="1081088" cy="10795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6" name="Ellipszis 5"/>
          <p:cNvSpPr/>
          <p:nvPr/>
        </p:nvSpPr>
        <p:spPr>
          <a:xfrm>
            <a:off x="4995863" y="2662238"/>
            <a:ext cx="1079500" cy="10795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7" name="Ellipszis 6"/>
          <p:cNvSpPr/>
          <p:nvPr/>
        </p:nvSpPr>
        <p:spPr>
          <a:xfrm>
            <a:off x="3230563" y="3357563"/>
            <a:ext cx="1081087" cy="107950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  <p:sp>
        <p:nvSpPr>
          <p:cNvPr id="8" name="Ellipszis 7"/>
          <p:cNvSpPr/>
          <p:nvPr/>
        </p:nvSpPr>
        <p:spPr>
          <a:xfrm>
            <a:off x="4456113" y="3357563"/>
            <a:ext cx="1079500" cy="10795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hu-HU"/>
          </a:p>
        </p:txBody>
      </p:sp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mtClean="0"/>
              <a:t>Résztvevők száma egykor és most:</a:t>
            </a:r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1908 London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u-HU" dirty="0" smtClean="0"/>
              <a:t>63 férfi sportoló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3 aranyérmet szereztek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1948 London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u-HU" dirty="0" smtClean="0"/>
              <a:t>21 női, 107 férfi sportoló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10 aranyérmet szereztek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2012 London ( 2012. 02. 04-ig kvalifikált)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hu-HU" dirty="0" smtClean="0"/>
              <a:t>30 női, 56 férfi sportoló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hu-HU" dirty="0" smtClean="0"/>
              <a:t>7-8 aranyérmet szeretnénk</a:t>
            </a:r>
          </a:p>
        </p:txBody>
      </p:sp>
      <p:pic>
        <p:nvPicPr>
          <p:cNvPr id="16387" name="Kép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636838"/>
            <a:ext cx="2519362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Cím 1"/>
          <p:cNvSpPr>
            <a:spLocks noGrp="1"/>
          </p:cNvSpPr>
          <p:nvPr>
            <p:ph type="title"/>
          </p:nvPr>
        </p:nvSpPr>
        <p:spPr>
          <a:xfrm>
            <a:off x="515938" y="260350"/>
            <a:ext cx="8229600" cy="1143000"/>
          </a:xfrm>
        </p:spPr>
        <p:txBody>
          <a:bodyPr/>
          <a:lstStyle/>
          <a:p>
            <a:pPr eaLnBrk="1" hangingPunct="1"/>
            <a:r>
              <a:rPr lang="hu-HU" smtClean="0"/>
              <a:t>Éremesélyes sportágak 2012</a:t>
            </a:r>
          </a:p>
        </p:txBody>
      </p:sp>
      <p:pic>
        <p:nvPicPr>
          <p:cNvPr id="17413" name="Tartalom hely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2852738"/>
            <a:ext cx="1619250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1" name="Diagram 6"/>
          <p:cNvGraphicFramePr>
            <a:graphicFrameLocks/>
          </p:cNvGraphicFramePr>
          <p:nvPr/>
        </p:nvGraphicFramePr>
        <p:xfrm>
          <a:off x="684213" y="1557338"/>
          <a:ext cx="6197600" cy="4165600"/>
        </p:xfrm>
        <a:graphic>
          <a:graphicData uri="http://schemas.openxmlformats.org/presentationml/2006/ole">
            <p:oleObj spid="_x0000_s17411" r:id="rId4" imgW="6194073" imgH="4163929" progId="Excel.Chart.8">
              <p:embed/>
            </p:oleObj>
          </a:graphicData>
        </a:graphic>
      </p:graphicFrame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hu-HU" sz="3600" smtClean="0"/>
              <a:t>Egy csepeli kenus, aki már nem lehet ott:</a:t>
            </a:r>
          </a:p>
        </p:txBody>
      </p:sp>
      <p:sp>
        <p:nvSpPr>
          <p:cNvPr id="18434" name="Szöveg hely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/>
            <a:r>
              <a:rPr lang="hu-HU" smtClean="0"/>
              <a:t>Olimpiai érmei:</a:t>
            </a:r>
          </a:p>
        </p:txBody>
      </p:sp>
      <p:graphicFrame>
        <p:nvGraphicFramePr>
          <p:cNvPr id="10" name="Tartalom helye 9"/>
          <p:cNvGraphicFramePr>
            <a:graphicFrameLocks noGrp="1"/>
          </p:cNvGraphicFramePr>
          <p:nvPr>
            <p:ph sz="half" idx="2"/>
          </p:nvPr>
        </p:nvGraphicFramePr>
        <p:xfrm>
          <a:off x="250825" y="2349500"/>
          <a:ext cx="4040188" cy="2232025"/>
        </p:xfrm>
        <a:graphic>
          <a:graphicData uri="http://schemas.openxmlformats.org/drawingml/2006/table">
            <a:tbl>
              <a:tblPr/>
              <a:tblGrid>
                <a:gridCol w="792163"/>
                <a:gridCol w="1901825"/>
                <a:gridCol w="1346200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érem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Időpont, hely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</a:rPr>
                        <a:t>szám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arany</a:t>
                      </a: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hlinkClick r:id="rId2" action="ppaction://hlinkfile" tooltip="Kajak-kenu az 1996. évi nyári olimpiai játékokon"/>
                        </a:rPr>
                        <a:t>1996, Atlanta</a:t>
                      </a:r>
                      <a:endParaRPr kumimoji="0" lang="hu-H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C-2 500 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bronz</a:t>
                      </a: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hlinkClick r:id="rId2" action="ppaction://hlinkfile" tooltip="Kajak-kenu az 1996. évi nyári olimpiai játékokon"/>
                        </a:rPr>
                        <a:t>1996, Atlanta</a:t>
                      </a:r>
                      <a:endParaRPr kumimoji="0" lang="hu-H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C-2 1000 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arany</a:t>
                      </a: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hlinkClick r:id="rId3" action="ppaction://hlinkfile" tooltip="Kajak-kenu a 2000. évi nyári olimpiai játékokon"/>
                        </a:rPr>
                        <a:t>2000, Sydney</a:t>
                      </a:r>
                      <a:endParaRPr kumimoji="0" lang="hu-H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C-1 500 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bronz</a:t>
                      </a:r>
                      <a:endParaRPr kumimoji="0" lang="hu-H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hlinkClick r:id="rId4" action="ppaction://hlinkfile" tooltip="Kajak-kenu a 2004. évi nyári olimpiai játékokon"/>
                        </a:rPr>
                        <a:t>2004, Athén</a:t>
                      </a:r>
                      <a:endParaRPr kumimoji="0" lang="hu-H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</a:rPr>
                        <a:t>C-2 1000 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8461" name="Szöveg helye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 eaLnBrk="1" hangingPunct="1"/>
            <a:r>
              <a:rPr lang="hu-HU" smtClean="0"/>
              <a:t>Kolonics György 1972-2008</a:t>
            </a:r>
          </a:p>
        </p:txBody>
      </p:sp>
      <p:pic>
        <p:nvPicPr>
          <p:cNvPr id="18462" name="Tartalom helye 7"/>
          <p:cNvPicPr>
            <a:picLocks noGrp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>
          <a:xfrm>
            <a:off x="5435600" y="2349500"/>
            <a:ext cx="2520950" cy="3598863"/>
          </a:xfrm>
        </p:spPr>
      </p:pic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lcím 9"/>
          <p:cNvSpPr>
            <a:spLocks noGrp="1"/>
          </p:cNvSpPr>
          <p:nvPr>
            <p:ph type="subTitle" idx="1"/>
          </p:nvPr>
        </p:nvSpPr>
        <p:spPr>
          <a:xfrm>
            <a:off x="1243013" y="4005263"/>
            <a:ext cx="6657975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hu-HU" sz="2800" dirty="0" smtClean="0">
                <a:solidFill>
                  <a:schemeClr val="bg1">
                    <a:lumMod val="75000"/>
                  </a:schemeClr>
                </a:solidFill>
              </a:rPr>
              <a:t>London 2012. július 27- augusztus 12-ig</a:t>
            </a:r>
            <a:endParaRPr lang="hu-HU" sz="28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églalap 10"/>
          <p:cNvSpPr/>
          <p:nvPr/>
        </p:nvSpPr>
        <p:spPr>
          <a:xfrm>
            <a:off x="2175976" y="2924944"/>
            <a:ext cx="4812023" cy="923330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prstTxWarp prst="textChevronInverted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5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Hajrá magyarok!</a:t>
            </a:r>
          </a:p>
        </p:txBody>
      </p:sp>
      <p:pic>
        <p:nvPicPr>
          <p:cNvPr id="19459" name="Kép 1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0"/>
            <a:ext cx="233997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15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93</Words>
  <Application>Microsoft Office PowerPoint</Application>
  <PresentationFormat>Diavetítés a képernyőre (4:3 oldalarány)</PresentationFormat>
  <Paragraphs>33</Paragraphs>
  <Slides>5</Slides>
  <Notes>1</Notes>
  <HiddenSlides>0</HiddenSlides>
  <MMClips>0</MMClips>
  <ScaleCrop>false</ScaleCrop>
  <HeadingPairs>
    <vt:vector size="8" baseType="variant">
      <vt:variant>
        <vt:lpstr>Használt betűtípusok</vt:lpstr>
      </vt:variant>
      <vt:variant>
        <vt:i4>2</vt:i4>
      </vt:variant>
      <vt:variant>
        <vt:lpstr>Tervezősablon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5</vt:i4>
      </vt:variant>
    </vt:vector>
  </HeadingPairs>
  <TitlesOfParts>
    <vt:vector size="9" baseType="lpstr">
      <vt:lpstr>Arial</vt:lpstr>
      <vt:lpstr>Calibri</vt:lpstr>
      <vt:lpstr>Office-téma</vt:lpstr>
      <vt:lpstr>Microsoft Excel diagram</vt:lpstr>
      <vt:lpstr>Magyar sportolók</vt:lpstr>
      <vt:lpstr>Résztvevők száma egykor és most:</vt:lpstr>
      <vt:lpstr>Éremesélyes sportágak 2012</vt:lpstr>
      <vt:lpstr>Egy csepeli kenus, aki már nem lehet ott:</vt:lpstr>
      <vt:lpstr>5.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Magyar sportolók a  Londoni Olimpián</dc:title>
  <dc:creator>Felhasználó</dc:creator>
  <cp:lastModifiedBy>takacsa</cp:lastModifiedBy>
  <cp:revision>24</cp:revision>
  <cp:lastPrinted>2012-02-04T19:00:04Z</cp:lastPrinted>
  <dcterms:created xsi:type="dcterms:W3CDTF">2012-02-04T16:20:43Z</dcterms:created>
  <dcterms:modified xsi:type="dcterms:W3CDTF">2012-02-07T12:38:53Z</dcterms:modified>
</cp:coreProperties>
</file>