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797675" cy="9928225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hu-HU" smtClean="0"/>
              <a:t>2013.02.28.</a:t>
            </a:r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5CF8DD0-EB23-4C7F-BAC4-DB69E648BA37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7673673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hu-HU" smtClean="0"/>
              <a:t>2013.02.28.</a:t>
            </a:r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u-HU" noProof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noProof="0" smtClean="0"/>
              <a:t>Mintaszöveg szerkesztése</a:t>
            </a:r>
          </a:p>
          <a:p>
            <a:pPr lvl="1"/>
            <a:r>
              <a:rPr lang="hu-HU" noProof="0" smtClean="0"/>
              <a:t>Második szint</a:t>
            </a:r>
          </a:p>
          <a:p>
            <a:pPr lvl="2"/>
            <a:r>
              <a:rPr lang="hu-HU" noProof="0" smtClean="0"/>
              <a:t>Harmadik szint</a:t>
            </a:r>
          </a:p>
          <a:p>
            <a:pPr lvl="3"/>
            <a:r>
              <a:rPr lang="hu-HU" noProof="0" smtClean="0"/>
              <a:t>Negyedik szint</a:t>
            </a:r>
          </a:p>
          <a:p>
            <a:pPr lvl="4"/>
            <a:r>
              <a:rPr lang="hu-HU" noProof="0" smtClean="0"/>
              <a:t>Ötödik szint</a:t>
            </a:r>
            <a:endParaRPr lang="hu-HU" noProof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E583514-45D7-42A1-BB64-D2DCA7EC4C0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5285736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16004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71733-AF17-4090-93C6-4E1B468C04AC}" type="datetimeFigureOut">
              <a:rPr lang="hu-HU"/>
              <a:pPr>
                <a:defRPr/>
              </a:pPr>
              <a:t>2013.02.27.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94D2A-7428-4D91-8F28-2D70B2DD0EB3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p:transition spd="slow" advClick="0" advTm="15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24EA7-2896-44E4-92A3-678C5AF054A4}" type="datetimeFigureOut">
              <a:rPr lang="hu-HU"/>
              <a:pPr>
                <a:defRPr/>
              </a:pPr>
              <a:t>2013.02.27.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43FC0-010B-45B3-A927-FF72AB3C6254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p:transition spd="slow" advClick="0" advTm="15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9B5FD-C4EB-45EB-8BBC-9A9A76891ACA}" type="datetimeFigureOut">
              <a:rPr lang="hu-HU"/>
              <a:pPr>
                <a:defRPr/>
              </a:pPr>
              <a:t>2013.02.27.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CF358-A511-435E-8934-676F855354C3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p:transition spd="slow" advClick="0" advTm="15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C6A0A-2CC8-44B7-B5C3-27E73F26496F}" type="datetimeFigureOut">
              <a:rPr lang="hu-HU"/>
              <a:pPr>
                <a:defRPr/>
              </a:pPr>
              <a:t>2013.02.27.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468C6-B936-4C45-8B54-F15FAB4759BE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p:transition spd="slow" advClick="0" advTm="15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EE242-CF35-4534-907C-222712A777A0}" type="datetimeFigureOut">
              <a:rPr lang="hu-HU"/>
              <a:pPr>
                <a:defRPr/>
              </a:pPr>
              <a:t>2013.02.27.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075D5-8B82-457B-B52D-16F54655BC95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p:transition spd="slow" advClick="0" advTm="15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F4745-195C-4CB4-9FA7-11552FC4869C}" type="datetimeFigureOut">
              <a:rPr lang="hu-HU"/>
              <a:pPr>
                <a:defRPr/>
              </a:pPr>
              <a:t>2013.02.27.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E2AFD-42FD-4BE2-A6AB-A4D70BABE61D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p:transition spd="slow" advClick="0" advTm="15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D4C73-0BA6-44AC-A45B-102AE03F688D}" type="datetimeFigureOut">
              <a:rPr lang="hu-HU"/>
              <a:pPr>
                <a:defRPr/>
              </a:pPr>
              <a:t>2013.02.27.</a:t>
            </a:fld>
            <a:endParaRPr lang="hu-HU"/>
          </a:p>
        </p:txBody>
      </p:sp>
      <p:sp>
        <p:nvSpPr>
          <p:cNvPr id="8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A6B27-B2D5-4B46-87E8-0873D762C800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p:transition spd="slow" advClick="0" advTm="15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A069D-AC91-4621-B108-77F3C6B6A3DA}" type="datetimeFigureOut">
              <a:rPr lang="hu-HU"/>
              <a:pPr>
                <a:defRPr/>
              </a:pPr>
              <a:t>2013.02.27.</a:t>
            </a:fld>
            <a:endParaRPr lang="hu-HU"/>
          </a:p>
        </p:txBody>
      </p:sp>
      <p:sp>
        <p:nvSpPr>
          <p:cNvPr id="4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EA641-1F21-4DFE-B3FC-EC0E665C77D1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p:transition spd="slow" advClick="0" advTm="15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98514-14B2-470A-94F9-CB196344BF0F}" type="datetimeFigureOut">
              <a:rPr lang="hu-HU"/>
              <a:pPr>
                <a:defRPr/>
              </a:pPr>
              <a:t>2013.02.27.</a:t>
            </a:fld>
            <a:endParaRPr lang="hu-HU"/>
          </a:p>
        </p:txBody>
      </p:sp>
      <p:sp>
        <p:nvSpPr>
          <p:cNvPr id="3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7B87F-F519-4111-AB4F-AC572D5DCCA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p:transition spd="slow" advClick="0" advTm="15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4593A-61DB-4563-BD66-AF46B34D0AA8}" type="datetimeFigureOut">
              <a:rPr lang="hu-HU"/>
              <a:pPr>
                <a:defRPr/>
              </a:pPr>
              <a:t>2013.02.27.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6C448-B3BD-4114-B678-6510C9D58B37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p:transition spd="slow" advClick="0" advTm="15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6285B-DEDA-4584-A184-49993441CA4D}" type="datetimeFigureOut">
              <a:rPr lang="hu-HU"/>
              <a:pPr>
                <a:defRPr/>
              </a:pPr>
              <a:t>2013.02.27.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08ADE-58CA-4035-BDC1-0F28A06163F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p:transition spd="slow" advClick="0" advTm="15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100000">
              <a:srgbClr val="0070C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Cím hely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Szöveg hely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945CA9-1ECF-4E41-9323-FF305A70A141}" type="datetimeFigureOut">
              <a:rPr lang="hu-HU"/>
              <a:pPr>
                <a:defRPr/>
              </a:pPr>
              <a:t>2013.02.27.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D3C0E6-C325-4491-9056-A9569872365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 advClick="0" advTm="15000">
    <p:push dir="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ím 1"/>
          <p:cNvSpPr>
            <a:spLocks noGrp="1"/>
          </p:cNvSpPr>
          <p:nvPr>
            <p:ph type="ctrTitle"/>
          </p:nvPr>
        </p:nvSpPr>
        <p:spPr>
          <a:xfrm>
            <a:off x="323528" y="549275"/>
            <a:ext cx="8424935" cy="1470025"/>
          </a:xfrm>
        </p:spPr>
        <p:txBody>
          <a:bodyPr/>
          <a:lstStyle/>
          <a:p>
            <a:pPr eaLnBrk="1" hangingPunct="1"/>
            <a:r>
              <a:rPr lang="hu-HU" sz="4800" b="1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A csepeli Tamariska domb</a:t>
            </a:r>
          </a:p>
        </p:txBody>
      </p:sp>
      <p:sp>
        <p:nvSpPr>
          <p:cNvPr id="15362" name="Alcím 2"/>
          <p:cNvSpPr>
            <a:spLocks noGrp="1"/>
          </p:cNvSpPr>
          <p:nvPr>
            <p:ph type="subTitle" idx="1"/>
          </p:nvPr>
        </p:nvSpPr>
        <p:spPr>
          <a:xfrm>
            <a:off x="1403350" y="5084763"/>
            <a:ext cx="6400800" cy="1465262"/>
          </a:xfrm>
        </p:spPr>
        <p:txBody>
          <a:bodyPr/>
          <a:lstStyle/>
          <a:p>
            <a:pPr eaLnBrk="1" hangingPunct="1"/>
            <a:r>
              <a:rPr lang="hu-HU" sz="3600" i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Természetvédelmi terület</a:t>
            </a:r>
          </a:p>
        </p:txBody>
      </p:sp>
      <p:pic>
        <p:nvPicPr>
          <p:cNvPr id="18434" name="Picture 2" descr="D:\TA.doc\JÁG\Csepeli alk. Verseny - FIAT\2013\T.A\forrás\untitled.png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564903"/>
            <a:ext cx="2880000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15000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rgbClr val="00B0F0"/>
                </a:solidFill>
                <a:latin typeface="Arial" charset="0"/>
                <a:cs typeface="Arial" charset="0"/>
              </a:rPr>
              <a:t>Tamariska domb</a:t>
            </a:r>
            <a:endParaRPr lang="hu-HU" dirty="0">
              <a:solidFill>
                <a:srgbClr val="0070C0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solidFill>
                  <a:srgbClr val="FFFF00"/>
                </a:solidFill>
              </a:rPr>
              <a:t>Csepelen található homokbucka, amely a jégkorszak végén, a földtörténeti jelenkor elején alakult ki</a:t>
            </a:r>
          </a:p>
          <a:p>
            <a:r>
              <a:rPr lang="hu-HU" dirty="0" smtClean="0">
                <a:solidFill>
                  <a:srgbClr val="FFFF00"/>
                </a:solidFill>
              </a:rPr>
              <a:t>A </a:t>
            </a:r>
            <a:r>
              <a:rPr lang="hu-HU" dirty="0">
                <a:solidFill>
                  <a:srgbClr val="FFFF00"/>
                </a:solidFill>
              </a:rPr>
              <a:t>védett terület nagysága 5,9575 hektár</a:t>
            </a:r>
          </a:p>
          <a:p>
            <a:r>
              <a:rPr lang="hu-HU" dirty="0" smtClean="0">
                <a:solidFill>
                  <a:srgbClr val="FFFF00"/>
                </a:solidFill>
              </a:rPr>
              <a:t>2012.08.29-én védetté </a:t>
            </a:r>
            <a:r>
              <a:rPr lang="hu-HU" dirty="0">
                <a:solidFill>
                  <a:srgbClr val="FFFF00"/>
                </a:solidFill>
              </a:rPr>
              <a:t>nyilvánította a csepeli Tamariska-dombot Fazekas </a:t>
            </a:r>
            <a:r>
              <a:rPr lang="hu-HU" dirty="0" smtClean="0">
                <a:solidFill>
                  <a:srgbClr val="FFFF00"/>
                </a:solidFill>
              </a:rPr>
              <a:t>Sándor </a:t>
            </a:r>
            <a:r>
              <a:rPr lang="hu-HU" dirty="0">
                <a:solidFill>
                  <a:srgbClr val="FFFF00"/>
                </a:solidFill>
              </a:rPr>
              <a:t>vidékfejlesztési </a:t>
            </a:r>
            <a:r>
              <a:rPr lang="hu-HU" dirty="0" smtClean="0">
                <a:solidFill>
                  <a:srgbClr val="FFFF00"/>
                </a:solidFill>
              </a:rPr>
              <a:t>miniszter</a:t>
            </a:r>
          </a:p>
          <a:p>
            <a:r>
              <a:rPr lang="hu-HU" dirty="0" smtClean="0">
                <a:solidFill>
                  <a:srgbClr val="FFFF00"/>
                </a:solidFill>
              </a:rPr>
              <a:t>A domb alatt katonai bunkerrendszer helyezkedik el</a:t>
            </a:r>
          </a:p>
          <a:p>
            <a:endParaRPr lang="hu-H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677419"/>
      </p:ext>
    </p:extLst>
  </p:cSld>
  <p:clrMapOvr>
    <a:masterClrMapping/>
  </p:clrMapOvr>
  <p:transition spd="slow" advClick="0" advTm="1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4000" dirty="0">
                <a:solidFill>
                  <a:srgbClr val="00B0F0"/>
                </a:solidFill>
                <a:latin typeface="Arial" charset="0"/>
                <a:cs typeface="Arial" charset="0"/>
              </a:rPr>
              <a:t>8 védett növényfajnak ad otthont</a:t>
            </a:r>
            <a:r>
              <a:rPr lang="hu-HU" sz="4000" dirty="0">
                <a:solidFill>
                  <a:srgbClr val="00B0F0"/>
                </a:solidFill>
                <a:latin typeface="Arial" charset="0"/>
                <a:cs typeface="Arial" charset="0"/>
              </a:rPr>
              <a:t>: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353347"/>
          </a:xfrm>
        </p:spPr>
        <p:txBody>
          <a:bodyPr/>
          <a:lstStyle/>
          <a:p>
            <a:pPr marL="0" indent="0">
              <a:buNone/>
            </a:pPr>
            <a:r>
              <a:rPr lang="hu-HU" i="1" dirty="0" smtClean="0">
                <a:solidFill>
                  <a:srgbClr val="FFFF00"/>
                </a:solidFill>
              </a:rPr>
              <a:t>Például:</a:t>
            </a:r>
          </a:p>
          <a:p>
            <a:r>
              <a:rPr lang="hu-HU" dirty="0" smtClean="0">
                <a:solidFill>
                  <a:srgbClr val="FFFF00"/>
                </a:solidFill>
              </a:rPr>
              <a:t>a </a:t>
            </a:r>
            <a:r>
              <a:rPr lang="hu-HU" dirty="0">
                <a:solidFill>
                  <a:srgbClr val="FFFF00"/>
                </a:solidFill>
              </a:rPr>
              <a:t>magyar </a:t>
            </a:r>
            <a:r>
              <a:rPr lang="hu-HU" dirty="0" smtClean="0">
                <a:solidFill>
                  <a:srgbClr val="FFFF00"/>
                </a:solidFill>
              </a:rPr>
              <a:t>csenkesz</a:t>
            </a:r>
            <a:endParaRPr lang="hu-HU" dirty="0">
              <a:solidFill>
                <a:srgbClr val="FFFF00"/>
              </a:solidFill>
            </a:endParaRPr>
          </a:p>
          <a:p>
            <a:r>
              <a:rPr lang="hu-HU" dirty="0">
                <a:solidFill>
                  <a:srgbClr val="FFFF00"/>
                </a:solidFill>
              </a:rPr>
              <a:t>a homoki </a:t>
            </a:r>
            <a:r>
              <a:rPr lang="hu-HU" dirty="0" smtClean="0">
                <a:solidFill>
                  <a:srgbClr val="FFFF00"/>
                </a:solidFill>
              </a:rPr>
              <a:t>fátyolvirág</a:t>
            </a:r>
            <a:endParaRPr lang="hu-HU" dirty="0">
              <a:solidFill>
                <a:srgbClr val="FFFF00"/>
              </a:solidFill>
            </a:endParaRPr>
          </a:p>
          <a:p>
            <a:r>
              <a:rPr lang="hu-HU" dirty="0">
                <a:solidFill>
                  <a:srgbClr val="FFFF00"/>
                </a:solidFill>
              </a:rPr>
              <a:t>a homoki </a:t>
            </a:r>
            <a:r>
              <a:rPr lang="hu-HU" dirty="0" smtClean="0">
                <a:solidFill>
                  <a:srgbClr val="FFFF00"/>
                </a:solidFill>
              </a:rPr>
              <a:t>árvalányhaj</a:t>
            </a:r>
            <a:endParaRPr lang="hu-HU" dirty="0">
              <a:solidFill>
                <a:srgbClr val="FFFF00"/>
              </a:solidFill>
            </a:endParaRPr>
          </a:p>
          <a:p>
            <a:r>
              <a:rPr lang="hu-HU" dirty="0">
                <a:solidFill>
                  <a:srgbClr val="FFFF00"/>
                </a:solidFill>
              </a:rPr>
              <a:t>a budai </a:t>
            </a:r>
            <a:r>
              <a:rPr lang="hu-HU" dirty="0" err="1" smtClean="0">
                <a:solidFill>
                  <a:srgbClr val="FFFF00"/>
                </a:solidFill>
              </a:rPr>
              <a:t>imola</a:t>
            </a:r>
            <a:endParaRPr lang="hu-HU" dirty="0">
              <a:solidFill>
                <a:srgbClr val="FFFF00"/>
              </a:solidFill>
            </a:endParaRPr>
          </a:p>
          <a:p>
            <a:r>
              <a:rPr lang="hu-HU" dirty="0">
                <a:solidFill>
                  <a:srgbClr val="FFFF00"/>
                </a:solidFill>
              </a:rPr>
              <a:t>a báránypirosító </a:t>
            </a:r>
            <a:endParaRPr lang="hu-HU" dirty="0" smtClean="0">
              <a:solidFill>
                <a:srgbClr val="FFFF00"/>
              </a:solidFill>
            </a:endParaRPr>
          </a:p>
          <a:p>
            <a:r>
              <a:rPr lang="hu-HU" dirty="0" smtClean="0">
                <a:solidFill>
                  <a:srgbClr val="FFFF00"/>
                </a:solidFill>
              </a:rPr>
              <a:t>a </a:t>
            </a:r>
            <a:r>
              <a:rPr lang="hu-HU" dirty="0">
                <a:solidFill>
                  <a:srgbClr val="FFFF00"/>
                </a:solidFill>
              </a:rPr>
              <a:t>homoki </a:t>
            </a:r>
            <a:r>
              <a:rPr lang="hu-HU" dirty="0" smtClean="0">
                <a:solidFill>
                  <a:srgbClr val="FFFF00"/>
                </a:solidFill>
              </a:rPr>
              <a:t>csüdfű</a:t>
            </a:r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19458" name="Picture 2" descr="D:\TA.doc\JÁG\Csepeli alk. Verseny - FIAT\2013\T.A\forrás\Argynnis_adippe.jpg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68406"/>
            <a:ext cx="252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zövegdoboz 3"/>
          <p:cNvSpPr txBox="1"/>
          <p:nvPr/>
        </p:nvSpPr>
        <p:spPr>
          <a:xfrm>
            <a:off x="539552" y="5503783"/>
            <a:ext cx="835292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dirty="0">
                <a:solidFill>
                  <a:srgbClr val="FFFF00"/>
                </a:solidFill>
              </a:rPr>
              <a:t>Ezek a növények mind védettek, 5000-10000 forintos eszmei </a:t>
            </a:r>
            <a:r>
              <a:rPr lang="hu-HU" sz="3200" dirty="0" smtClean="0">
                <a:solidFill>
                  <a:srgbClr val="FFFF00"/>
                </a:solidFill>
              </a:rPr>
              <a:t>értékkel</a:t>
            </a:r>
            <a:endParaRPr lang="hu-HU" sz="3200" dirty="0">
              <a:solidFill>
                <a:srgbClr val="FFFF00"/>
              </a:solidFill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379757803"/>
      </p:ext>
    </p:extLst>
  </p:cSld>
  <p:clrMapOvr>
    <a:masterClrMapping/>
  </p:clrMapOvr>
  <p:transition spd="slow" advClick="0" advTm="1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dirty="0">
                <a:solidFill>
                  <a:srgbClr val="00B0F0"/>
                </a:solidFill>
                <a:latin typeface="Arial" charset="0"/>
                <a:cs typeface="Arial" charset="0"/>
              </a:rPr>
              <a:t>Az állatvilágból a következő homoki fajokat célszerű kiemelni: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085184"/>
            <a:ext cx="8229600" cy="1040979"/>
          </a:xfrm>
        </p:spPr>
        <p:txBody>
          <a:bodyPr/>
          <a:lstStyle/>
          <a:p>
            <a:pPr marL="0" indent="0">
              <a:buNone/>
            </a:pPr>
            <a:r>
              <a:rPr lang="hu-HU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Ezek </a:t>
            </a:r>
            <a:r>
              <a:rPr lang="hu-HU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 fajok védettek, 2000-10000 forintos eszmei </a:t>
            </a:r>
            <a:r>
              <a:rPr lang="hu-HU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értékkel</a:t>
            </a:r>
            <a:endParaRPr lang="hu-HU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endParaRPr lang="hu-H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 descr="D:\TA.doc\JÁG\Csepeli alk. Verseny - FIAT\2013\T.A\forrás\Imádkozó sáska.jpg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853" y="2204864"/>
            <a:ext cx="324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ábláza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574393"/>
              </p:ext>
            </p:extLst>
          </p:nvPr>
        </p:nvGraphicFramePr>
        <p:xfrm>
          <a:off x="395536" y="2220857"/>
          <a:ext cx="4536504" cy="24688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536504"/>
              </a:tblGrid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4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szongáriai</a:t>
                      </a:r>
                      <a:r>
                        <a:rPr lang="hu-HU" sz="2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cselőpók</a:t>
                      </a:r>
                    </a:p>
                    <a:p>
                      <a:pPr algn="ctr"/>
                      <a:endParaRPr lang="hu-HU" sz="2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imádkozó sáska</a:t>
                      </a:r>
                    </a:p>
                    <a:p>
                      <a:pPr algn="ctr"/>
                      <a:endParaRPr lang="hu-HU" sz="2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hu-HU" sz="2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sisakos sáska </a:t>
                      </a:r>
                      <a:r>
                        <a:rPr lang="hu-HU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hu-HU" sz="2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(Vörös könyves)</a:t>
                      </a:r>
                    </a:p>
                    <a:p>
                      <a:pPr algn="ctr"/>
                      <a:endParaRPr lang="hu-HU" sz="2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8822162"/>
      </p:ext>
    </p:extLst>
  </p:cSld>
  <p:clrMapOvr>
    <a:masterClrMapping/>
  </p:clrMapOvr>
  <p:transition spd="slow" advClick="0" advTm="15000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hu-H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épek a dombról</a:t>
            </a:r>
            <a:endParaRPr lang="hu-HU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Tartalom helye 5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84784"/>
            <a:ext cx="4680000" cy="3600000"/>
          </a:xfrm>
        </p:spPr>
      </p:pic>
      <p:sp>
        <p:nvSpPr>
          <p:cNvPr id="8" name="Téglalap 7"/>
          <p:cNvSpPr/>
          <p:nvPr/>
        </p:nvSpPr>
        <p:spPr>
          <a:xfrm>
            <a:off x="786345" y="5517232"/>
            <a:ext cx="75713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hu-H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Óvjuk, védjük értékeit!</a:t>
            </a:r>
          </a:p>
          <a:p>
            <a:pPr algn="ctr"/>
            <a:endParaRPr lang="hu-H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half" idx="2"/>
          </p:nvPr>
        </p:nvSpPr>
        <p:spPr>
          <a:xfrm>
            <a:off x="5364088" y="1600201"/>
            <a:ext cx="3384376" cy="3240000"/>
          </a:xfrm>
        </p:spPr>
        <p:txBody>
          <a:bodyPr/>
          <a:lstStyle/>
          <a:p>
            <a:r>
              <a:rPr lang="hu-HU" dirty="0" smtClean="0"/>
              <a:t>Ide kerül a saját kézi  rajzod egy fáról 9 </a:t>
            </a:r>
            <a:r>
              <a:rPr lang="hu-HU" dirty="0" smtClean="0"/>
              <a:t>cm×9 </a:t>
            </a:r>
            <a:r>
              <a:rPr lang="hu-HU" dirty="0" smtClean="0"/>
              <a:t>cm-es méretben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88936303"/>
      </p:ext>
    </p:extLst>
  </p:cSld>
  <p:clrMapOvr>
    <a:masterClrMapping/>
  </p:clrMapOvr>
  <p:transition spd="slow" advClick="0" advTm="15000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129</Words>
  <Application>Microsoft Office PowerPoint</Application>
  <PresentationFormat>Diavetítés a képernyőre (4:3 oldalarány)</PresentationFormat>
  <Paragraphs>24</Paragraphs>
  <Slides>5</Slides>
  <Notes>1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5</vt:i4>
      </vt:variant>
    </vt:vector>
  </HeadingPairs>
  <TitlesOfParts>
    <vt:vector size="6" baseType="lpstr">
      <vt:lpstr>Office-téma</vt:lpstr>
      <vt:lpstr>A csepeli Tamariska domb</vt:lpstr>
      <vt:lpstr>Tamariska domb</vt:lpstr>
      <vt:lpstr>8 védett növényfajnak ad otthont:</vt:lpstr>
      <vt:lpstr>Az állatvilágból a következő homoki fajokat célszerű kiemelni:</vt:lpstr>
      <vt:lpstr>Képek a dombról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Magyar sportolók a  Londoni Olimpián</dc:title>
  <dc:creator>Felhasználó</dc:creator>
  <cp:lastModifiedBy>Farkas Csaba</cp:lastModifiedBy>
  <cp:revision>48</cp:revision>
  <cp:lastPrinted>2013-02-27T09:43:39Z</cp:lastPrinted>
  <dcterms:created xsi:type="dcterms:W3CDTF">2012-02-04T16:20:43Z</dcterms:created>
  <dcterms:modified xsi:type="dcterms:W3CDTF">2013-02-27T09:45:38Z</dcterms:modified>
</cp:coreProperties>
</file>