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761163" cy="99425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dirty="0" smtClean="0"/>
              <a:t>Eladott jegyek száma</a:t>
            </a:r>
            <a:endParaRPr lang="hu-H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Munka1!$A$2</c:f>
              <c:strCache>
                <c:ptCount val="1"/>
                <c:pt idx="0">
                  <c:v>Jegyek</c:v>
                </c:pt>
              </c:strCache>
            </c:strRef>
          </c:tx>
          <c:invertIfNegative val="0"/>
          <c:dPt>
            <c:idx val="2"/>
            <c:invertIfNegative val="0"/>
            <c:bubble3D val="0"/>
            <c:spPr>
              <a:solidFill>
                <a:srgbClr val="FF0000"/>
              </a:solidFill>
            </c:spPr>
          </c:dPt>
          <c:cat>
            <c:strRef>
              <c:f>Munka1!$B$1:$D$1</c:f>
              <c:strCache>
                <c:ptCount val="3"/>
                <c:pt idx="0">
                  <c:v>Június</c:v>
                </c:pt>
                <c:pt idx="1">
                  <c:v>Július</c:v>
                </c:pt>
                <c:pt idx="2">
                  <c:v>Augusztus</c:v>
                </c:pt>
              </c:strCache>
            </c:strRef>
          </c:cat>
          <c:val>
            <c:numRef>
              <c:f>Munka1!$B$2:$D$2</c:f>
              <c:numCache>
                <c:formatCode>General</c:formatCode>
                <c:ptCount val="3"/>
                <c:pt idx="0">
                  <c:v>35000</c:v>
                </c:pt>
                <c:pt idx="1">
                  <c:v>41000</c:v>
                </c:pt>
                <c:pt idx="2">
                  <c:v>45000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10752"/>
        <c:axId val="23020288"/>
      </c:barChart>
      <c:catAx>
        <c:axId val="20810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020288"/>
        <c:crosses val="autoZero"/>
        <c:auto val="1"/>
        <c:lblAlgn val="ctr"/>
        <c:lblOffset val="100"/>
        <c:noMultiLvlLbl val="0"/>
      </c:catAx>
      <c:valAx>
        <c:axId val="23020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10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6BA5BB-24A6-4315-B8DE-E7602250C76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FF3E339B-C5DE-4115-B528-7B543D592C2B}">
      <dgm:prSet phldrT="[Szöveg]"/>
      <dgm:spPr/>
      <dgm:t>
        <a:bodyPr/>
        <a:lstStyle/>
        <a:p>
          <a:r>
            <a:rPr lang="hu-HU" dirty="0" smtClean="0"/>
            <a:t>Állomásfőnök</a:t>
          </a:r>
          <a:endParaRPr lang="hu-HU" dirty="0"/>
        </a:p>
      </dgm:t>
    </dgm:pt>
    <dgm:pt modelId="{460AEDB6-977C-45B3-A202-762C88FCEA31}" type="parTrans" cxnId="{5D6A96C3-D0DB-4487-AEEE-4B8CA47EB96D}">
      <dgm:prSet/>
      <dgm:spPr/>
      <dgm:t>
        <a:bodyPr/>
        <a:lstStyle/>
        <a:p>
          <a:endParaRPr lang="hu-HU"/>
        </a:p>
      </dgm:t>
    </dgm:pt>
    <dgm:pt modelId="{A9D9AAFF-5AF5-4ABA-8F09-7A590BA87363}" type="sibTrans" cxnId="{5D6A96C3-D0DB-4487-AEEE-4B8CA47EB96D}">
      <dgm:prSet/>
      <dgm:spPr/>
      <dgm:t>
        <a:bodyPr/>
        <a:lstStyle/>
        <a:p>
          <a:endParaRPr lang="hu-HU"/>
        </a:p>
      </dgm:t>
    </dgm:pt>
    <dgm:pt modelId="{9EEDFAC2-04A3-4412-A2D6-5E6E9BECCC4E}">
      <dgm:prSet phldrT="[Szöveg]"/>
      <dgm:spPr/>
      <dgm:t>
        <a:bodyPr/>
        <a:lstStyle/>
        <a:p>
          <a:r>
            <a:rPr lang="hu-HU" dirty="0" smtClean="0"/>
            <a:t>Mozdonyvezető</a:t>
          </a:r>
          <a:endParaRPr lang="hu-HU" dirty="0"/>
        </a:p>
      </dgm:t>
    </dgm:pt>
    <dgm:pt modelId="{63F763A6-E546-4D31-95AC-C9B1341EB7A3}" type="parTrans" cxnId="{5A78201E-EFD6-4331-BF4F-4BCDA9806782}">
      <dgm:prSet/>
      <dgm:spPr/>
      <dgm:t>
        <a:bodyPr/>
        <a:lstStyle/>
        <a:p>
          <a:endParaRPr lang="hu-HU"/>
        </a:p>
      </dgm:t>
    </dgm:pt>
    <dgm:pt modelId="{1D5ADBF6-4382-49E2-A853-9358BCFFE060}" type="sibTrans" cxnId="{5A78201E-EFD6-4331-BF4F-4BCDA9806782}">
      <dgm:prSet/>
      <dgm:spPr/>
      <dgm:t>
        <a:bodyPr/>
        <a:lstStyle/>
        <a:p>
          <a:endParaRPr lang="hu-HU"/>
        </a:p>
      </dgm:t>
    </dgm:pt>
    <dgm:pt modelId="{EBB29559-6FF0-41C2-8CCA-359AF5E5A3EE}">
      <dgm:prSet phldrT="[Szöveg]"/>
      <dgm:spPr/>
      <dgm:t>
        <a:bodyPr/>
        <a:lstStyle/>
        <a:p>
          <a:r>
            <a:rPr lang="hu-HU" dirty="0" smtClean="0"/>
            <a:t>Jegykezelő</a:t>
          </a:r>
          <a:endParaRPr lang="hu-HU" dirty="0"/>
        </a:p>
      </dgm:t>
    </dgm:pt>
    <dgm:pt modelId="{37FAD897-E385-4725-9E0F-AE0C3B491163}" type="parTrans" cxnId="{EAB5706D-3734-4E5E-9600-CAD2237E9A87}">
      <dgm:prSet/>
      <dgm:spPr/>
      <dgm:t>
        <a:bodyPr/>
        <a:lstStyle/>
        <a:p>
          <a:endParaRPr lang="hu-HU"/>
        </a:p>
      </dgm:t>
    </dgm:pt>
    <dgm:pt modelId="{62AD7892-4C48-4F59-904F-1035154C2C4E}" type="sibTrans" cxnId="{EAB5706D-3734-4E5E-9600-CAD2237E9A87}">
      <dgm:prSet/>
      <dgm:spPr/>
      <dgm:t>
        <a:bodyPr/>
        <a:lstStyle/>
        <a:p>
          <a:endParaRPr lang="hu-HU"/>
        </a:p>
      </dgm:t>
    </dgm:pt>
    <dgm:pt modelId="{3D329B9C-0ED7-46F4-AB79-2352A3232FB2}">
      <dgm:prSet phldrT="[Szöveg]"/>
      <dgm:spPr/>
      <dgm:t>
        <a:bodyPr/>
        <a:lstStyle/>
        <a:p>
          <a:r>
            <a:rPr lang="hu-HU" dirty="0" smtClean="0"/>
            <a:t>Vonatvezető</a:t>
          </a:r>
          <a:endParaRPr lang="hu-HU" dirty="0"/>
        </a:p>
      </dgm:t>
    </dgm:pt>
    <dgm:pt modelId="{4D16BD50-F2BF-4FFA-AF25-6DDA3075D755}" type="parTrans" cxnId="{2DEC9F8C-48BE-4C0A-9364-39033CC966FD}">
      <dgm:prSet/>
      <dgm:spPr/>
      <dgm:t>
        <a:bodyPr/>
        <a:lstStyle/>
        <a:p>
          <a:endParaRPr lang="hu-HU"/>
        </a:p>
      </dgm:t>
    </dgm:pt>
    <dgm:pt modelId="{EFF186E2-3C38-4CA5-9817-657E475E9029}" type="sibTrans" cxnId="{2DEC9F8C-48BE-4C0A-9364-39033CC966FD}">
      <dgm:prSet/>
      <dgm:spPr/>
      <dgm:t>
        <a:bodyPr/>
        <a:lstStyle/>
        <a:p>
          <a:endParaRPr lang="hu-HU"/>
        </a:p>
      </dgm:t>
    </dgm:pt>
    <dgm:pt modelId="{9A2CCF51-C199-420B-BF3D-CDBABD718556}">
      <dgm:prSet/>
      <dgm:spPr/>
      <dgm:t>
        <a:bodyPr/>
        <a:lstStyle/>
        <a:p>
          <a:r>
            <a:rPr lang="hu-HU" dirty="0" smtClean="0"/>
            <a:t>Vonatindító</a:t>
          </a:r>
          <a:endParaRPr lang="hu-HU" dirty="0"/>
        </a:p>
      </dgm:t>
    </dgm:pt>
    <dgm:pt modelId="{B67C7B95-B074-4157-8DF2-F3D6701AB621}" type="parTrans" cxnId="{11F59B3E-34A4-4212-9F15-3B05F0ACBE2E}">
      <dgm:prSet/>
      <dgm:spPr/>
      <dgm:t>
        <a:bodyPr/>
        <a:lstStyle/>
        <a:p>
          <a:endParaRPr lang="hu-HU"/>
        </a:p>
      </dgm:t>
    </dgm:pt>
    <dgm:pt modelId="{38D19781-A377-4379-8FC1-05C5447A903B}" type="sibTrans" cxnId="{11F59B3E-34A4-4212-9F15-3B05F0ACBE2E}">
      <dgm:prSet/>
      <dgm:spPr/>
      <dgm:t>
        <a:bodyPr/>
        <a:lstStyle/>
        <a:p>
          <a:endParaRPr lang="hu-HU"/>
        </a:p>
      </dgm:t>
    </dgm:pt>
    <dgm:pt modelId="{0D1D47DD-3605-4203-89A8-3035DEDD8C94}">
      <dgm:prSet/>
      <dgm:spPr/>
      <dgm:t>
        <a:bodyPr/>
        <a:lstStyle/>
        <a:p>
          <a:r>
            <a:rPr lang="hu-HU" dirty="0" smtClean="0"/>
            <a:t>Gyermekvasutas</a:t>
          </a:r>
          <a:endParaRPr lang="hu-HU" dirty="0"/>
        </a:p>
      </dgm:t>
    </dgm:pt>
    <dgm:pt modelId="{E282F4DC-12DD-4C0D-9333-0016294553B6}" type="parTrans" cxnId="{ED5EF7E5-95E9-4CF5-9148-39C29BA6E2FF}">
      <dgm:prSet/>
      <dgm:spPr/>
      <dgm:t>
        <a:bodyPr/>
        <a:lstStyle/>
        <a:p>
          <a:endParaRPr lang="hu-HU"/>
        </a:p>
      </dgm:t>
    </dgm:pt>
    <dgm:pt modelId="{4A88B12C-6BA8-4546-B565-3211AAEADB39}" type="sibTrans" cxnId="{ED5EF7E5-95E9-4CF5-9148-39C29BA6E2FF}">
      <dgm:prSet/>
      <dgm:spPr/>
      <dgm:t>
        <a:bodyPr/>
        <a:lstStyle/>
        <a:p>
          <a:endParaRPr lang="hu-HU"/>
        </a:p>
      </dgm:t>
    </dgm:pt>
    <dgm:pt modelId="{8E16D7C4-0F74-4EA9-8D01-6EF27363810B}">
      <dgm:prSet/>
      <dgm:spPr/>
      <dgm:t>
        <a:bodyPr/>
        <a:lstStyle/>
        <a:p>
          <a:r>
            <a:rPr lang="hu-HU" dirty="0" smtClean="0"/>
            <a:t>Gyermekvasutas</a:t>
          </a:r>
          <a:endParaRPr lang="hu-HU" dirty="0"/>
        </a:p>
      </dgm:t>
    </dgm:pt>
    <dgm:pt modelId="{B670F68F-65DF-4616-88A7-4A68B176EC51}" type="parTrans" cxnId="{49996D4B-E774-4B4F-9566-9EE10FD1C279}">
      <dgm:prSet/>
      <dgm:spPr/>
      <dgm:t>
        <a:bodyPr/>
        <a:lstStyle/>
        <a:p>
          <a:endParaRPr lang="hu-HU"/>
        </a:p>
      </dgm:t>
    </dgm:pt>
    <dgm:pt modelId="{CE6AB8DD-E6AA-4E42-B7EB-498C1EC24BE4}" type="sibTrans" cxnId="{49996D4B-E774-4B4F-9566-9EE10FD1C279}">
      <dgm:prSet/>
      <dgm:spPr/>
      <dgm:t>
        <a:bodyPr/>
        <a:lstStyle/>
        <a:p>
          <a:endParaRPr lang="hu-HU"/>
        </a:p>
      </dgm:t>
    </dgm:pt>
    <dgm:pt modelId="{B9B21385-8AE6-4A57-8EB8-7912B7557128}">
      <dgm:prSet/>
      <dgm:spPr/>
      <dgm:t>
        <a:bodyPr/>
        <a:lstStyle/>
        <a:p>
          <a:r>
            <a:rPr lang="hu-HU" dirty="0" smtClean="0"/>
            <a:t>Gyermekvasutas</a:t>
          </a:r>
          <a:endParaRPr lang="hu-HU" dirty="0"/>
        </a:p>
      </dgm:t>
    </dgm:pt>
    <dgm:pt modelId="{0C815ACA-EF7B-4D26-B836-4DF52ADFBC28}" type="parTrans" cxnId="{CD24AB14-ECAC-41E1-B288-0C744DA83FD2}">
      <dgm:prSet/>
      <dgm:spPr/>
      <dgm:t>
        <a:bodyPr/>
        <a:lstStyle/>
        <a:p>
          <a:endParaRPr lang="hu-HU"/>
        </a:p>
      </dgm:t>
    </dgm:pt>
    <dgm:pt modelId="{51EF12EB-7996-4717-A1CA-8CAB6AEC713E}" type="sibTrans" cxnId="{CD24AB14-ECAC-41E1-B288-0C744DA83FD2}">
      <dgm:prSet/>
      <dgm:spPr/>
      <dgm:t>
        <a:bodyPr/>
        <a:lstStyle/>
        <a:p>
          <a:endParaRPr lang="hu-HU"/>
        </a:p>
      </dgm:t>
    </dgm:pt>
    <dgm:pt modelId="{FA4E85D7-E013-454B-B3EE-EA3705235E2B}" type="pres">
      <dgm:prSet presAssocID="{A66BA5BB-24A6-4315-B8DE-E7602250C76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7374B7F6-0ADA-4E89-B673-06D272ADD1E8}" type="pres">
      <dgm:prSet presAssocID="{FF3E339B-C5DE-4115-B528-7B543D592C2B}" presName="hierRoot1" presStyleCnt="0"/>
      <dgm:spPr/>
    </dgm:pt>
    <dgm:pt modelId="{857DE1A3-546D-4AA4-92F4-A377235B91FD}" type="pres">
      <dgm:prSet presAssocID="{FF3E339B-C5DE-4115-B528-7B543D592C2B}" presName="composite" presStyleCnt="0"/>
      <dgm:spPr/>
    </dgm:pt>
    <dgm:pt modelId="{E23E6A58-E045-48F0-9FDE-2A9EABB92F82}" type="pres">
      <dgm:prSet presAssocID="{FF3E339B-C5DE-4115-B528-7B543D592C2B}" presName="background" presStyleLbl="node0" presStyleIdx="0" presStyleCnt="1"/>
      <dgm:spPr/>
    </dgm:pt>
    <dgm:pt modelId="{049098AC-1B69-4881-854B-009476C20565}" type="pres">
      <dgm:prSet presAssocID="{FF3E339B-C5DE-4115-B528-7B543D592C2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D3F3F433-D0AB-4E74-A2CC-D1EE40A81DB0}" type="pres">
      <dgm:prSet presAssocID="{FF3E339B-C5DE-4115-B528-7B543D592C2B}" presName="hierChild2" presStyleCnt="0"/>
      <dgm:spPr/>
    </dgm:pt>
    <dgm:pt modelId="{84062E4C-A372-45C1-8225-1DE5503AF150}" type="pres">
      <dgm:prSet presAssocID="{B67C7B95-B074-4157-8DF2-F3D6701AB621}" presName="Name10" presStyleLbl="parChTrans1D2" presStyleIdx="0" presStyleCnt="3"/>
      <dgm:spPr/>
      <dgm:t>
        <a:bodyPr/>
        <a:lstStyle/>
        <a:p>
          <a:endParaRPr lang="hu-HU"/>
        </a:p>
      </dgm:t>
    </dgm:pt>
    <dgm:pt modelId="{F86F862E-818B-4820-9E02-CD5CE5A9A4D1}" type="pres">
      <dgm:prSet presAssocID="{9A2CCF51-C199-420B-BF3D-CDBABD718556}" presName="hierRoot2" presStyleCnt="0"/>
      <dgm:spPr/>
    </dgm:pt>
    <dgm:pt modelId="{181E90F6-283E-4684-BDEF-5C0795F4ADD5}" type="pres">
      <dgm:prSet presAssocID="{9A2CCF51-C199-420B-BF3D-CDBABD718556}" presName="composite2" presStyleCnt="0"/>
      <dgm:spPr/>
    </dgm:pt>
    <dgm:pt modelId="{37A4F863-9CDE-4F12-BA1E-435AE71F175B}" type="pres">
      <dgm:prSet presAssocID="{9A2CCF51-C199-420B-BF3D-CDBABD718556}" presName="background2" presStyleLbl="node2" presStyleIdx="0" presStyleCnt="3"/>
      <dgm:spPr/>
    </dgm:pt>
    <dgm:pt modelId="{8C3B1EF2-0CF8-4D40-AA8A-84666397E597}" type="pres">
      <dgm:prSet presAssocID="{9A2CCF51-C199-420B-BF3D-CDBABD71855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AD3FCF7-13EE-4C68-93BE-C9013D780715}" type="pres">
      <dgm:prSet presAssocID="{9A2CCF51-C199-420B-BF3D-CDBABD718556}" presName="hierChild3" presStyleCnt="0"/>
      <dgm:spPr/>
    </dgm:pt>
    <dgm:pt modelId="{E0CC5C75-079A-4EBF-8F57-2AB267524BFF}" type="pres">
      <dgm:prSet presAssocID="{E282F4DC-12DD-4C0D-9333-0016294553B6}" presName="Name17" presStyleLbl="parChTrans1D3" presStyleIdx="0" presStyleCnt="3"/>
      <dgm:spPr/>
      <dgm:t>
        <a:bodyPr/>
        <a:lstStyle/>
        <a:p>
          <a:endParaRPr lang="hu-HU"/>
        </a:p>
      </dgm:t>
    </dgm:pt>
    <dgm:pt modelId="{68E595B6-46DE-4D29-8830-F8D4867672F6}" type="pres">
      <dgm:prSet presAssocID="{0D1D47DD-3605-4203-89A8-3035DEDD8C94}" presName="hierRoot3" presStyleCnt="0"/>
      <dgm:spPr/>
    </dgm:pt>
    <dgm:pt modelId="{C4EC07EE-829D-4B9D-9EBB-40EE2EEB0599}" type="pres">
      <dgm:prSet presAssocID="{0D1D47DD-3605-4203-89A8-3035DEDD8C94}" presName="composite3" presStyleCnt="0"/>
      <dgm:spPr/>
    </dgm:pt>
    <dgm:pt modelId="{7C650CEB-BCF6-4F66-9C02-33A7D889647E}" type="pres">
      <dgm:prSet presAssocID="{0D1D47DD-3605-4203-89A8-3035DEDD8C94}" presName="background3" presStyleLbl="node3" presStyleIdx="0" presStyleCnt="3"/>
      <dgm:spPr/>
    </dgm:pt>
    <dgm:pt modelId="{441A7AF4-CD07-49DD-81A0-AD965493282C}" type="pres">
      <dgm:prSet presAssocID="{0D1D47DD-3605-4203-89A8-3035DEDD8C9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BFA9D40-1354-48FF-8663-0719B4093B18}" type="pres">
      <dgm:prSet presAssocID="{0D1D47DD-3605-4203-89A8-3035DEDD8C94}" presName="hierChild4" presStyleCnt="0"/>
      <dgm:spPr/>
    </dgm:pt>
    <dgm:pt modelId="{7968D9D0-287C-41C8-97CF-71597BDC7725}" type="pres">
      <dgm:prSet presAssocID="{63F763A6-E546-4D31-95AC-C9B1341EB7A3}" presName="Name10" presStyleLbl="parChTrans1D2" presStyleIdx="1" presStyleCnt="3"/>
      <dgm:spPr/>
      <dgm:t>
        <a:bodyPr/>
        <a:lstStyle/>
        <a:p>
          <a:endParaRPr lang="hu-HU"/>
        </a:p>
      </dgm:t>
    </dgm:pt>
    <dgm:pt modelId="{454F1B5D-2790-4CEA-B7C5-125B845B0590}" type="pres">
      <dgm:prSet presAssocID="{9EEDFAC2-04A3-4412-A2D6-5E6E9BECCC4E}" presName="hierRoot2" presStyleCnt="0"/>
      <dgm:spPr/>
    </dgm:pt>
    <dgm:pt modelId="{CBE22EB6-5C8A-49FD-BB96-E51B9AE469DF}" type="pres">
      <dgm:prSet presAssocID="{9EEDFAC2-04A3-4412-A2D6-5E6E9BECCC4E}" presName="composite2" presStyleCnt="0"/>
      <dgm:spPr/>
    </dgm:pt>
    <dgm:pt modelId="{0B0908E0-79DA-4E04-B340-EC9058F86CF8}" type="pres">
      <dgm:prSet presAssocID="{9EEDFAC2-04A3-4412-A2D6-5E6E9BECCC4E}" presName="background2" presStyleLbl="node2" presStyleIdx="1" presStyleCnt="3"/>
      <dgm:spPr/>
    </dgm:pt>
    <dgm:pt modelId="{AB201317-6D05-4E78-B8BE-AB31B16E533D}" type="pres">
      <dgm:prSet presAssocID="{9EEDFAC2-04A3-4412-A2D6-5E6E9BECCC4E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39DD5775-542E-4B81-B3D3-79F051196881}" type="pres">
      <dgm:prSet presAssocID="{9EEDFAC2-04A3-4412-A2D6-5E6E9BECCC4E}" presName="hierChild3" presStyleCnt="0"/>
      <dgm:spPr/>
    </dgm:pt>
    <dgm:pt modelId="{68A8DAE0-A5FD-4DFC-B0C5-51E0BD7A9DAB}" type="pres">
      <dgm:prSet presAssocID="{37FAD897-E385-4725-9E0F-AE0C3B491163}" presName="Name17" presStyleLbl="parChTrans1D3" presStyleIdx="1" presStyleCnt="3"/>
      <dgm:spPr/>
      <dgm:t>
        <a:bodyPr/>
        <a:lstStyle/>
        <a:p>
          <a:endParaRPr lang="hu-HU"/>
        </a:p>
      </dgm:t>
    </dgm:pt>
    <dgm:pt modelId="{C7708ABA-C8CA-417A-8DCF-745D54F2ADEC}" type="pres">
      <dgm:prSet presAssocID="{EBB29559-6FF0-41C2-8CCA-359AF5E5A3EE}" presName="hierRoot3" presStyleCnt="0"/>
      <dgm:spPr/>
    </dgm:pt>
    <dgm:pt modelId="{3CA67A4E-C9BA-471E-A5B9-B6DA1909873F}" type="pres">
      <dgm:prSet presAssocID="{EBB29559-6FF0-41C2-8CCA-359AF5E5A3EE}" presName="composite3" presStyleCnt="0"/>
      <dgm:spPr/>
    </dgm:pt>
    <dgm:pt modelId="{BF382FFC-1BA7-47DB-B8F6-EA9CFB707C22}" type="pres">
      <dgm:prSet presAssocID="{EBB29559-6FF0-41C2-8CCA-359AF5E5A3EE}" presName="background3" presStyleLbl="node3" presStyleIdx="1" presStyleCnt="3"/>
      <dgm:spPr/>
    </dgm:pt>
    <dgm:pt modelId="{6DCF6AB4-21B8-48A6-A831-052A4BD61BE6}" type="pres">
      <dgm:prSet presAssocID="{EBB29559-6FF0-41C2-8CCA-359AF5E5A3EE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D378B88-B838-4436-8E7A-4B1635F38C99}" type="pres">
      <dgm:prSet presAssocID="{EBB29559-6FF0-41C2-8CCA-359AF5E5A3EE}" presName="hierChild4" presStyleCnt="0"/>
      <dgm:spPr/>
    </dgm:pt>
    <dgm:pt modelId="{31CE0C93-ED53-4576-9EE4-241D794550E7}" type="pres">
      <dgm:prSet presAssocID="{0C815ACA-EF7B-4D26-B836-4DF52ADFBC28}" presName="Name23" presStyleLbl="parChTrans1D4" presStyleIdx="0" presStyleCnt="1"/>
      <dgm:spPr/>
      <dgm:t>
        <a:bodyPr/>
        <a:lstStyle/>
        <a:p>
          <a:endParaRPr lang="hu-HU"/>
        </a:p>
      </dgm:t>
    </dgm:pt>
    <dgm:pt modelId="{573A6A05-0AB8-4A82-A7E7-B7231B8A6EC7}" type="pres">
      <dgm:prSet presAssocID="{B9B21385-8AE6-4A57-8EB8-7912B7557128}" presName="hierRoot4" presStyleCnt="0"/>
      <dgm:spPr/>
    </dgm:pt>
    <dgm:pt modelId="{1AEBB05E-B1F5-411C-ABD4-9923685F1C75}" type="pres">
      <dgm:prSet presAssocID="{B9B21385-8AE6-4A57-8EB8-7912B7557128}" presName="composite4" presStyleCnt="0"/>
      <dgm:spPr/>
    </dgm:pt>
    <dgm:pt modelId="{EC557776-45B3-449C-A235-8F42DC199BE8}" type="pres">
      <dgm:prSet presAssocID="{B9B21385-8AE6-4A57-8EB8-7912B7557128}" presName="background4" presStyleLbl="node4" presStyleIdx="0" presStyleCnt="1"/>
      <dgm:spPr/>
    </dgm:pt>
    <dgm:pt modelId="{794DA171-7899-45FE-B130-3B8FE677EECB}" type="pres">
      <dgm:prSet presAssocID="{B9B21385-8AE6-4A57-8EB8-7912B7557128}" presName="text4" presStyleLbl="fgAcc4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FB70AD3B-39AD-46E5-BC5E-0E7D3E955E1E}" type="pres">
      <dgm:prSet presAssocID="{B9B21385-8AE6-4A57-8EB8-7912B7557128}" presName="hierChild5" presStyleCnt="0"/>
      <dgm:spPr/>
    </dgm:pt>
    <dgm:pt modelId="{6F52385A-B091-49C7-96A1-B4DAEF9D8EBB}" type="pres">
      <dgm:prSet presAssocID="{4D16BD50-F2BF-4FFA-AF25-6DDA3075D755}" presName="Name10" presStyleLbl="parChTrans1D2" presStyleIdx="2" presStyleCnt="3"/>
      <dgm:spPr/>
      <dgm:t>
        <a:bodyPr/>
        <a:lstStyle/>
        <a:p>
          <a:endParaRPr lang="hu-HU"/>
        </a:p>
      </dgm:t>
    </dgm:pt>
    <dgm:pt modelId="{C700CA5B-CE84-47DB-9844-B5969DC42761}" type="pres">
      <dgm:prSet presAssocID="{3D329B9C-0ED7-46F4-AB79-2352A3232FB2}" presName="hierRoot2" presStyleCnt="0"/>
      <dgm:spPr/>
    </dgm:pt>
    <dgm:pt modelId="{93237D23-7636-4CDC-9A1B-475432A22734}" type="pres">
      <dgm:prSet presAssocID="{3D329B9C-0ED7-46F4-AB79-2352A3232FB2}" presName="composite2" presStyleCnt="0"/>
      <dgm:spPr/>
    </dgm:pt>
    <dgm:pt modelId="{468259CE-1528-4E4C-9CF0-21FA1A47E638}" type="pres">
      <dgm:prSet presAssocID="{3D329B9C-0ED7-46F4-AB79-2352A3232FB2}" presName="background2" presStyleLbl="node2" presStyleIdx="2" presStyleCnt="3"/>
      <dgm:spPr/>
    </dgm:pt>
    <dgm:pt modelId="{12BD9CD4-3420-410F-9FD5-3B803A41A64D}" type="pres">
      <dgm:prSet presAssocID="{3D329B9C-0ED7-46F4-AB79-2352A3232FB2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6BC74F8A-9A16-49BD-A848-21614ECE2B17}" type="pres">
      <dgm:prSet presAssocID="{3D329B9C-0ED7-46F4-AB79-2352A3232FB2}" presName="hierChild3" presStyleCnt="0"/>
      <dgm:spPr/>
    </dgm:pt>
    <dgm:pt modelId="{4ED2E530-2807-49B6-AD2B-2248BB533392}" type="pres">
      <dgm:prSet presAssocID="{B670F68F-65DF-4616-88A7-4A68B176EC51}" presName="Name17" presStyleLbl="parChTrans1D3" presStyleIdx="2" presStyleCnt="3"/>
      <dgm:spPr/>
      <dgm:t>
        <a:bodyPr/>
        <a:lstStyle/>
        <a:p>
          <a:endParaRPr lang="hu-HU"/>
        </a:p>
      </dgm:t>
    </dgm:pt>
    <dgm:pt modelId="{962DF496-3223-4068-807A-D7F7C032BD00}" type="pres">
      <dgm:prSet presAssocID="{8E16D7C4-0F74-4EA9-8D01-6EF27363810B}" presName="hierRoot3" presStyleCnt="0"/>
      <dgm:spPr/>
    </dgm:pt>
    <dgm:pt modelId="{BE9FF52F-2995-4937-AC4C-3A0C785992BB}" type="pres">
      <dgm:prSet presAssocID="{8E16D7C4-0F74-4EA9-8D01-6EF27363810B}" presName="composite3" presStyleCnt="0"/>
      <dgm:spPr/>
    </dgm:pt>
    <dgm:pt modelId="{8A9649A2-9C0B-4CAA-AB15-627C43769FEC}" type="pres">
      <dgm:prSet presAssocID="{8E16D7C4-0F74-4EA9-8D01-6EF27363810B}" presName="background3" presStyleLbl="node3" presStyleIdx="2" presStyleCnt="3"/>
      <dgm:spPr/>
    </dgm:pt>
    <dgm:pt modelId="{10128E49-FA7C-4450-A4A4-7852B43415A9}" type="pres">
      <dgm:prSet presAssocID="{8E16D7C4-0F74-4EA9-8D01-6EF27363810B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025FBFC5-4435-4BF7-A6AA-717139C02FD3}" type="pres">
      <dgm:prSet presAssocID="{8E16D7C4-0F74-4EA9-8D01-6EF27363810B}" presName="hierChild4" presStyleCnt="0"/>
      <dgm:spPr/>
    </dgm:pt>
  </dgm:ptLst>
  <dgm:cxnLst>
    <dgm:cxn modelId="{E38503C8-0F02-4A87-8EA5-AE7E4FA53B7C}" type="presOf" srcId="{4D16BD50-F2BF-4FFA-AF25-6DDA3075D755}" destId="{6F52385A-B091-49C7-96A1-B4DAEF9D8EBB}" srcOrd="0" destOrd="0" presId="urn:microsoft.com/office/officeart/2005/8/layout/hierarchy1"/>
    <dgm:cxn modelId="{2815D4EC-AAD5-443B-8304-B97667334B69}" type="presOf" srcId="{8E16D7C4-0F74-4EA9-8D01-6EF27363810B}" destId="{10128E49-FA7C-4450-A4A4-7852B43415A9}" srcOrd="0" destOrd="0" presId="urn:microsoft.com/office/officeart/2005/8/layout/hierarchy1"/>
    <dgm:cxn modelId="{CD24AB14-ECAC-41E1-B288-0C744DA83FD2}" srcId="{EBB29559-6FF0-41C2-8CCA-359AF5E5A3EE}" destId="{B9B21385-8AE6-4A57-8EB8-7912B7557128}" srcOrd="0" destOrd="0" parTransId="{0C815ACA-EF7B-4D26-B836-4DF52ADFBC28}" sibTransId="{51EF12EB-7996-4717-A1CA-8CAB6AEC713E}"/>
    <dgm:cxn modelId="{20413469-371F-4690-9C63-BAAA40876CEE}" type="presOf" srcId="{FF3E339B-C5DE-4115-B528-7B543D592C2B}" destId="{049098AC-1B69-4881-854B-009476C20565}" srcOrd="0" destOrd="0" presId="urn:microsoft.com/office/officeart/2005/8/layout/hierarchy1"/>
    <dgm:cxn modelId="{2ACCD6BB-29B6-43A2-8FA8-35B200055486}" type="presOf" srcId="{63F763A6-E546-4D31-95AC-C9B1341EB7A3}" destId="{7968D9D0-287C-41C8-97CF-71597BDC7725}" srcOrd="0" destOrd="0" presId="urn:microsoft.com/office/officeart/2005/8/layout/hierarchy1"/>
    <dgm:cxn modelId="{7D482872-303B-488F-853C-16F425F36E5A}" type="presOf" srcId="{E282F4DC-12DD-4C0D-9333-0016294553B6}" destId="{E0CC5C75-079A-4EBF-8F57-2AB267524BFF}" srcOrd="0" destOrd="0" presId="urn:microsoft.com/office/officeart/2005/8/layout/hierarchy1"/>
    <dgm:cxn modelId="{EAB5706D-3734-4E5E-9600-CAD2237E9A87}" srcId="{9EEDFAC2-04A3-4412-A2D6-5E6E9BECCC4E}" destId="{EBB29559-6FF0-41C2-8CCA-359AF5E5A3EE}" srcOrd="0" destOrd="0" parTransId="{37FAD897-E385-4725-9E0F-AE0C3B491163}" sibTransId="{62AD7892-4C48-4F59-904F-1035154C2C4E}"/>
    <dgm:cxn modelId="{5A78201E-EFD6-4331-BF4F-4BCDA9806782}" srcId="{FF3E339B-C5DE-4115-B528-7B543D592C2B}" destId="{9EEDFAC2-04A3-4412-A2D6-5E6E9BECCC4E}" srcOrd="1" destOrd="0" parTransId="{63F763A6-E546-4D31-95AC-C9B1341EB7A3}" sibTransId="{1D5ADBF6-4382-49E2-A853-9358BCFFE060}"/>
    <dgm:cxn modelId="{F9D13029-8424-400E-AAD7-799E95EE56FF}" type="presOf" srcId="{37FAD897-E385-4725-9E0F-AE0C3B491163}" destId="{68A8DAE0-A5FD-4DFC-B0C5-51E0BD7A9DAB}" srcOrd="0" destOrd="0" presId="urn:microsoft.com/office/officeart/2005/8/layout/hierarchy1"/>
    <dgm:cxn modelId="{ED5EF7E5-95E9-4CF5-9148-39C29BA6E2FF}" srcId="{9A2CCF51-C199-420B-BF3D-CDBABD718556}" destId="{0D1D47DD-3605-4203-89A8-3035DEDD8C94}" srcOrd="0" destOrd="0" parTransId="{E282F4DC-12DD-4C0D-9333-0016294553B6}" sibTransId="{4A88B12C-6BA8-4546-B565-3211AAEADB39}"/>
    <dgm:cxn modelId="{FC2C8DCB-05C8-434B-B47A-F4033D4E876C}" type="presOf" srcId="{0D1D47DD-3605-4203-89A8-3035DEDD8C94}" destId="{441A7AF4-CD07-49DD-81A0-AD965493282C}" srcOrd="0" destOrd="0" presId="urn:microsoft.com/office/officeart/2005/8/layout/hierarchy1"/>
    <dgm:cxn modelId="{7534ABBC-1263-429A-A7DA-63F3472484F7}" type="presOf" srcId="{B9B21385-8AE6-4A57-8EB8-7912B7557128}" destId="{794DA171-7899-45FE-B130-3B8FE677EECB}" srcOrd="0" destOrd="0" presId="urn:microsoft.com/office/officeart/2005/8/layout/hierarchy1"/>
    <dgm:cxn modelId="{4892D5EA-BA23-4080-A3E6-E1C52B820F0D}" type="presOf" srcId="{A66BA5BB-24A6-4315-B8DE-E7602250C762}" destId="{FA4E85D7-E013-454B-B3EE-EA3705235E2B}" srcOrd="0" destOrd="0" presId="urn:microsoft.com/office/officeart/2005/8/layout/hierarchy1"/>
    <dgm:cxn modelId="{13F157F3-B049-45C3-8351-9B67614370F5}" type="presOf" srcId="{B670F68F-65DF-4616-88A7-4A68B176EC51}" destId="{4ED2E530-2807-49B6-AD2B-2248BB533392}" srcOrd="0" destOrd="0" presId="urn:microsoft.com/office/officeart/2005/8/layout/hierarchy1"/>
    <dgm:cxn modelId="{490D2BED-F724-4499-BC39-C91AD39E6970}" type="presOf" srcId="{9A2CCF51-C199-420B-BF3D-CDBABD718556}" destId="{8C3B1EF2-0CF8-4D40-AA8A-84666397E597}" srcOrd="0" destOrd="0" presId="urn:microsoft.com/office/officeart/2005/8/layout/hierarchy1"/>
    <dgm:cxn modelId="{5D6A96C3-D0DB-4487-AEEE-4B8CA47EB96D}" srcId="{A66BA5BB-24A6-4315-B8DE-E7602250C762}" destId="{FF3E339B-C5DE-4115-B528-7B543D592C2B}" srcOrd="0" destOrd="0" parTransId="{460AEDB6-977C-45B3-A202-762C88FCEA31}" sibTransId="{A9D9AAFF-5AF5-4ABA-8F09-7A590BA87363}"/>
    <dgm:cxn modelId="{BA44A43B-BE63-4DAC-A770-00FFE29FB173}" type="presOf" srcId="{EBB29559-6FF0-41C2-8CCA-359AF5E5A3EE}" destId="{6DCF6AB4-21B8-48A6-A831-052A4BD61BE6}" srcOrd="0" destOrd="0" presId="urn:microsoft.com/office/officeart/2005/8/layout/hierarchy1"/>
    <dgm:cxn modelId="{11F59B3E-34A4-4212-9F15-3B05F0ACBE2E}" srcId="{FF3E339B-C5DE-4115-B528-7B543D592C2B}" destId="{9A2CCF51-C199-420B-BF3D-CDBABD718556}" srcOrd="0" destOrd="0" parTransId="{B67C7B95-B074-4157-8DF2-F3D6701AB621}" sibTransId="{38D19781-A377-4379-8FC1-05C5447A903B}"/>
    <dgm:cxn modelId="{E75BE608-38D0-48F9-9D73-D66FDDA1B299}" type="presOf" srcId="{B67C7B95-B074-4157-8DF2-F3D6701AB621}" destId="{84062E4C-A372-45C1-8225-1DE5503AF150}" srcOrd="0" destOrd="0" presId="urn:microsoft.com/office/officeart/2005/8/layout/hierarchy1"/>
    <dgm:cxn modelId="{39B1AE5D-90DD-4643-958C-3EC005F57FFD}" type="presOf" srcId="{9EEDFAC2-04A3-4412-A2D6-5E6E9BECCC4E}" destId="{AB201317-6D05-4E78-B8BE-AB31B16E533D}" srcOrd="0" destOrd="0" presId="urn:microsoft.com/office/officeart/2005/8/layout/hierarchy1"/>
    <dgm:cxn modelId="{73327F8B-E17E-4DA1-8681-34874FB5110A}" type="presOf" srcId="{0C815ACA-EF7B-4D26-B836-4DF52ADFBC28}" destId="{31CE0C93-ED53-4576-9EE4-241D794550E7}" srcOrd="0" destOrd="0" presId="urn:microsoft.com/office/officeart/2005/8/layout/hierarchy1"/>
    <dgm:cxn modelId="{8EA7F2ED-A968-47AD-9CD9-F437CB391CF4}" type="presOf" srcId="{3D329B9C-0ED7-46F4-AB79-2352A3232FB2}" destId="{12BD9CD4-3420-410F-9FD5-3B803A41A64D}" srcOrd="0" destOrd="0" presId="urn:microsoft.com/office/officeart/2005/8/layout/hierarchy1"/>
    <dgm:cxn modelId="{49996D4B-E774-4B4F-9566-9EE10FD1C279}" srcId="{3D329B9C-0ED7-46F4-AB79-2352A3232FB2}" destId="{8E16D7C4-0F74-4EA9-8D01-6EF27363810B}" srcOrd="0" destOrd="0" parTransId="{B670F68F-65DF-4616-88A7-4A68B176EC51}" sibTransId="{CE6AB8DD-E6AA-4E42-B7EB-498C1EC24BE4}"/>
    <dgm:cxn modelId="{2DEC9F8C-48BE-4C0A-9364-39033CC966FD}" srcId="{FF3E339B-C5DE-4115-B528-7B543D592C2B}" destId="{3D329B9C-0ED7-46F4-AB79-2352A3232FB2}" srcOrd="2" destOrd="0" parTransId="{4D16BD50-F2BF-4FFA-AF25-6DDA3075D755}" sibTransId="{EFF186E2-3C38-4CA5-9817-657E475E9029}"/>
    <dgm:cxn modelId="{760FD72B-2808-4C81-93EC-7A67D374A898}" type="presParOf" srcId="{FA4E85D7-E013-454B-B3EE-EA3705235E2B}" destId="{7374B7F6-0ADA-4E89-B673-06D272ADD1E8}" srcOrd="0" destOrd="0" presId="urn:microsoft.com/office/officeart/2005/8/layout/hierarchy1"/>
    <dgm:cxn modelId="{16F4BBF4-8651-4483-B584-6344CB71A27C}" type="presParOf" srcId="{7374B7F6-0ADA-4E89-B673-06D272ADD1E8}" destId="{857DE1A3-546D-4AA4-92F4-A377235B91FD}" srcOrd="0" destOrd="0" presId="urn:microsoft.com/office/officeart/2005/8/layout/hierarchy1"/>
    <dgm:cxn modelId="{DB48AFC3-1908-4721-BA49-747EB96B2CE7}" type="presParOf" srcId="{857DE1A3-546D-4AA4-92F4-A377235B91FD}" destId="{E23E6A58-E045-48F0-9FDE-2A9EABB92F82}" srcOrd="0" destOrd="0" presId="urn:microsoft.com/office/officeart/2005/8/layout/hierarchy1"/>
    <dgm:cxn modelId="{C56D5055-9454-4C39-A18F-CAF086331D20}" type="presParOf" srcId="{857DE1A3-546D-4AA4-92F4-A377235B91FD}" destId="{049098AC-1B69-4881-854B-009476C20565}" srcOrd="1" destOrd="0" presId="urn:microsoft.com/office/officeart/2005/8/layout/hierarchy1"/>
    <dgm:cxn modelId="{BD217041-54E6-43F8-95F5-B509337FD39D}" type="presParOf" srcId="{7374B7F6-0ADA-4E89-B673-06D272ADD1E8}" destId="{D3F3F433-D0AB-4E74-A2CC-D1EE40A81DB0}" srcOrd="1" destOrd="0" presId="urn:microsoft.com/office/officeart/2005/8/layout/hierarchy1"/>
    <dgm:cxn modelId="{AFD076BF-ED8B-4903-850C-81826BBF5EEE}" type="presParOf" srcId="{D3F3F433-D0AB-4E74-A2CC-D1EE40A81DB0}" destId="{84062E4C-A372-45C1-8225-1DE5503AF150}" srcOrd="0" destOrd="0" presId="urn:microsoft.com/office/officeart/2005/8/layout/hierarchy1"/>
    <dgm:cxn modelId="{E793DAC2-8EE2-4660-BCB5-DC58AAFCA9BC}" type="presParOf" srcId="{D3F3F433-D0AB-4E74-A2CC-D1EE40A81DB0}" destId="{F86F862E-818B-4820-9E02-CD5CE5A9A4D1}" srcOrd="1" destOrd="0" presId="urn:microsoft.com/office/officeart/2005/8/layout/hierarchy1"/>
    <dgm:cxn modelId="{6E628E48-8AEB-4FCA-96E5-790497F01D95}" type="presParOf" srcId="{F86F862E-818B-4820-9E02-CD5CE5A9A4D1}" destId="{181E90F6-283E-4684-BDEF-5C0795F4ADD5}" srcOrd="0" destOrd="0" presId="urn:microsoft.com/office/officeart/2005/8/layout/hierarchy1"/>
    <dgm:cxn modelId="{2E5C8D1C-1EA0-4491-89B2-FF02F8137B3E}" type="presParOf" srcId="{181E90F6-283E-4684-BDEF-5C0795F4ADD5}" destId="{37A4F863-9CDE-4F12-BA1E-435AE71F175B}" srcOrd="0" destOrd="0" presId="urn:microsoft.com/office/officeart/2005/8/layout/hierarchy1"/>
    <dgm:cxn modelId="{0436310E-B1BA-4557-BC7E-499BBBF58B8F}" type="presParOf" srcId="{181E90F6-283E-4684-BDEF-5C0795F4ADD5}" destId="{8C3B1EF2-0CF8-4D40-AA8A-84666397E597}" srcOrd="1" destOrd="0" presId="urn:microsoft.com/office/officeart/2005/8/layout/hierarchy1"/>
    <dgm:cxn modelId="{21AC158D-E31A-4B10-A45B-CEDB6C2065B9}" type="presParOf" srcId="{F86F862E-818B-4820-9E02-CD5CE5A9A4D1}" destId="{9AD3FCF7-13EE-4C68-93BE-C9013D780715}" srcOrd="1" destOrd="0" presId="urn:microsoft.com/office/officeart/2005/8/layout/hierarchy1"/>
    <dgm:cxn modelId="{5E701415-74B3-468F-9AA3-925E6C0D40F7}" type="presParOf" srcId="{9AD3FCF7-13EE-4C68-93BE-C9013D780715}" destId="{E0CC5C75-079A-4EBF-8F57-2AB267524BFF}" srcOrd="0" destOrd="0" presId="urn:microsoft.com/office/officeart/2005/8/layout/hierarchy1"/>
    <dgm:cxn modelId="{91076D21-A82F-4B83-BAEA-AE70E78070BE}" type="presParOf" srcId="{9AD3FCF7-13EE-4C68-93BE-C9013D780715}" destId="{68E595B6-46DE-4D29-8830-F8D4867672F6}" srcOrd="1" destOrd="0" presId="urn:microsoft.com/office/officeart/2005/8/layout/hierarchy1"/>
    <dgm:cxn modelId="{E555F4CE-E7AC-4D22-B343-90FCB31D0B27}" type="presParOf" srcId="{68E595B6-46DE-4D29-8830-F8D4867672F6}" destId="{C4EC07EE-829D-4B9D-9EBB-40EE2EEB0599}" srcOrd="0" destOrd="0" presId="urn:microsoft.com/office/officeart/2005/8/layout/hierarchy1"/>
    <dgm:cxn modelId="{98F09A55-EDF1-44D9-AD59-F3BDB9CAE876}" type="presParOf" srcId="{C4EC07EE-829D-4B9D-9EBB-40EE2EEB0599}" destId="{7C650CEB-BCF6-4F66-9C02-33A7D889647E}" srcOrd="0" destOrd="0" presId="urn:microsoft.com/office/officeart/2005/8/layout/hierarchy1"/>
    <dgm:cxn modelId="{F7B1D50E-4711-4BB6-BE7C-E1B28D95CCD7}" type="presParOf" srcId="{C4EC07EE-829D-4B9D-9EBB-40EE2EEB0599}" destId="{441A7AF4-CD07-49DD-81A0-AD965493282C}" srcOrd="1" destOrd="0" presId="urn:microsoft.com/office/officeart/2005/8/layout/hierarchy1"/>
    <dgm:cxn modelId="{8EAF163E-1CF5-4BA3-A54A-10CA562EB35F}" type="presParOf" srcId="{68E595B6-46DE-4D29-8830-F8D4867672F6}" destId="{CBFA9D40-1354-48FF-8663-0719B4093B18}" srcOrd="1" destOrd="0" presId="urn:microsoft.com/office/officeart/2005/8/layout/hierarchy1"/>
    <dgm:cxn modelId="{91D0BE2E-8641-4B38-AC62-2967002297C8}" type="presParOf" srcId="{D3F3F433-D0AB-4E74-A2CC-D1EE40A81DB0}" destId="{7968D9D0-287C-41C8-97CF-71597BDC7725}" srcOrd="2" destOrd="0" presId="urn:microsoft.com/office/officeart/2005/8/layout/hierarchy1"/>
    <dgm:cxn modelId="{42C9EC5E-FBCC-43A9-91E5-778160B72998}" type="presParOf" srcId="{D3F3F433-D0AB-4E74-A2CC-D1EE40A81DB0}" destId="{454F1B5D-2790-4CEA-B7C5-125B845B0590}" srcOrd="3" destOrd="0" presId="urn:microsoft.com/office/officeart/2005/8/layout/hierarchy1"/>
    <dgm:cxn modelId="{47739DBB-F246-49BC-B565-A451EC56F7D9}" type="presParOf" srcId="{454F1B5D-2790-4CEA-B7C5-125B845B0590}" destId="{CBE22EB6-5C8A-49FD-BB96-E51B9AE469DF}" srcOrd="0" destOrd="0" presId="urn:microsoft.com/office/officeart/2005/8/layout/hierarchy1"/>
    <dgm:cxn modelId="{9427CDCF-0AE7-4235-8B80-D7A3E1CB318B}" type="presParOf" srcId="{CBE22EB6-5C8A-49FD-BB96-E51B9AE469DF}" destId="{0B0908E0-79DA-4E04-B340-EC9058F86CF8}" srcOrd="0" destOrd="0" presId="urn:microsoft.com/office/officeart/2005/8/layout/hierarchy1"/>
    <dgm:cxn modelId="{1298BF21-AA1C-42F6-A71E-1599D25EBE65}" type="presParOf" srcId="{CBE22EB6-5C8A-49FD-BB96-E51B9AE469DF}" destId="{AB201317-6D05-4E78-B8BE-AB31B16E533D}" srcOrd="1" destOrd="0" presId="urn:microsoft.com/office/officeart/2005/8/layout/hierarchy1"/>
    <dgm:cxn modelId="{422DFA39-A828-4EBB-BEB5-C06D0E9537AD}" type="presParOf" srcId="{454F1B5D-2790-4CEA-B7C5-125B845B0590}" destId="{39DD5775-542E-4B81-B3D3-79F051196881}" srcOrd="1" destOrd="0" presId="urn:microsoft.com/office/officeart/2005/8/layout/hierarchy1"/>
    <dgm:cxn modelId="{7DBE1883-61B3-43FD-81BA-5933880B2C11}" type="presParOf" srcId="{39DD5775-542E-4B81-B3D3-79F051196881}" destId="{68A8DAE0-A5FD-4DFC-B0C5-51E0BD7A9DAB}" srcOrd="0" destOrd="0" presId="urn:microsoft.com/office/officeart/2005/8/layout/hierarchy1"/>
    <dgm:cxn modelId="{1A9DD92C-70FD-4582-B10A-5850E163CBF6}" type="presParOf" srcId="{39DD5775-542E-4B81-B3D3-79F051196881}" destId="{C7708ABA-C8CA-417A-8DCF-745D54F2ADEC}" srcOrd="1" destOrd="0" presId="urn:microsoft.com/office/officeart/2005/8/layout/hierarchy1"/>
    <dgm:cxn modelId="{2C3B77E6-1D76-475E-AA8B-0D375EE11BFD}" type="presParOf" srcId="{C7708ABA-C8CA-417A-8DCF-745D54F2ADEC}" destId="{3CA67A4E-C9BA-471E-A5B9-B6DA1909873F}" srcOrd="0" destOrd="0" presId="urn:microsoft.com/office/officeart/2005/8/layout/hierarchy1"/>
    <dgm:cxn modelId="{02A1C99C-8F4D-49A1-ABAF-6A81AAC94ABC}" type="presParOf" srcId="{3CA67A4E-C9BA-471E-A5B9-B6DA1909873F}" destId="{BF382FFC-1BA7-47DB-B8F6-EA9CFB707C22}" srcOrd="0" destOrd="0" presId="urn:microsoft.com/office/officeart/2005/8/layout/hierarchy1"/>
    <dgm:cxn modelId="{FE087C01-0580-49D3-921C-C59AEE156B1B}" type="presParOf" srcId="{3CA67A4E-C9BA-471E-A5B9-B6DA1909873F}" destId="{6DCF6AB4-21B8-48A6-A831-052A4BD61BE6}" srcOrd="1" destOrd="0" presId="urn:microsoft.com/office/officeart/2005/8/layout/hierarchy1"/>
    <dgm:cxn modelId="{CFF87C4E-3C5D-4887-9312-11C6A8E86701}" type="presParOf" srcId="{C7708ABA-C8CA-417A-8DCF-745D54F2ADEC}" destId="{AD378B88-B838-4436-8E7A-4B1635F38C99}" srcOrd="1" destOrd="0" presId="urn:microsoft.com/office/officeart/2005/8/layout/hierarchy1"/>
    <dgm:cxn modelId="{A5F47ECD-FDF9-4F44-A970-54E80BC555B4}" type="presParOf" srcId="{AD378B88-B838-4436-8E7A-4B1635F38C99}" destId="{31CE0C93-ED53-4576-9EE4-241D794550E7}" srcOrd="0" destOrd="0" presId="urn:microsoft.com/office/officeart/2005/8/layout/hierarchy1"/>
    <dgm:cxn modelId="{E74CA017-6129-49F9-B8A3-F803CE6BB960}" type="presParOf" srcId="{AD378B88-B838-4436-8E7A-4B1635F38C99}" destId="{573A6A05-0AB8-4A82-A7E7-B7231B8A6EC7}" srcOrd="1" destOrd="0" presId="urn:microsoft.com/office/officeart/2005/8/layout/hierarchy1"/>
    <dgm:cxn modelId="{7EF9E7E9-4546-4CD1-8C1B-D3CB6719D5DC}" type="presParOf" srcId="{573A6A05-0AB8-4A82-A7E7-B7231B8A6EC7}" destId="{1AEBB05E-B1F5-411C-ABD4-9923685F1C75}" srcOrd="0" destOrd="0" presId="urn:microsoft.com/office/officeart/2005/8/layout/hierarchy1"/>
    <dgm:cxn modelId="{61A1D227-E047-4AD7-B5A2-842B0E5B3C30}" type="presParOf" srcId="{1AEBB05E-B1F5-411C-ABD4-9923685F1C75}" destId="{EC557776-45B3-449C-A235-8F42DC199BE8}" srcOrd="0" destOrd="0" presId="urn:microsoft.com/office/officeart/2005/8/layout/hierarchy1"/>
    <dgm:cxn modelId="{2D280545-350D-42D5-8B37-2E3882B5C3B1}" type="presParOf" srcId="{1AEBB05E-B1F5-411C-ABD4-9923685F1C75}" destId="{794DA171-7899-45FE-B130-3B8FE677EECB}" srcOrd="1" destOrd="0" presId="urn:microsoft.com/office/officeart/2005/8/layout/hierarchy1"/>
    <dgm:cxn modelId="{ABDFCDCE-6A8A-4B60-8051-70BEBA670F07}" type="presParOf" srcId="{573A6A05-0AB8-4A82-A7E7-B7231B8A6EC7}" destId="{FB70AD3B-39AD-46E5-BC5E-0E7D3E955E1E}" srcOrd="1" destOrd="0" presId="urn:microsoft.com/office/officeart/2005/8/layout/hierarchy1"/>
    <dgm:cxn modelId="{59B796F0-49EE-498D-9FD8-AB5B482942CD}" type="presParOf" srcId="{D3F3F433-D0AB-4E74-A2CC-D1EE40A81DB0}" destId="{6F52385A-B091-49C7-96A1-B4DAEF9D8EBB}" srcOrd="4" destOrd="0" presId="urn:microsoft.com/office/officeart/2005/8/layout/hierarchy1"/>
    <dgm:cxn modelId="{4AA99E69-A277-446D-A5C6-64C141007CB0}" type="presParOf" srcId="{D3F3F433-D0AB-4E74-A2CC-D1EE40A81DB0}" destId="{C700CA5B-CE84-47DB-9844-B5969DC42761}" srcOrd="5" destOrd="0" presId="urn:microsoft.com/office/officeart/2005/8/layout/hierarchy1"/>
    <dgm:cxn modelId="{B04DC6CF-9443-4E29-960D-2CF6BCACC01D}" type="presParOf" srcId="{C700CA5B-CE84-47DB-9844-B5969DC42761}" destId="{93237D23-7636-4CDC-9A1B-475432A22734}" srcOrd="0" destOrd="0" presId="urn:microsoft.com/office/officeart/2005/8/layout/hierarchy1"/>
    <dgm:cxn modelId="{25C433B7-E551-4EC2-A57C-2107AD816E0F}" type="presParOf" srcId="{93237D23-7636-4CDC-9A1B-475432A22734}" destId="{468259CE-1528-4E4C-9CF0-21FA1A47E638}" srcOrd="0" destOrd="0" presId="urn:microsoft.com/office/officeart/2005/8/layout/hierarchy1"/>
    <dgm:cxn modelId="{BD9765A9-D691-4925-B797-4DB92253A2F3}" type="presParOf" srcId="{93237D23-7636-4CDC-9A1B-475432A22734}" destId="{12BD9CD4-3420-410F-9FD5-3B803A41A64D}" srcOrd="1" destOrd="0" presId="urn:microsoft.com/office/officeart/2005/8/layout/hierarchy1"/>
    <dgm:cxn modelId="{0433671F-4FE5-4984-83EB-E637A0D34065}" type="presParOf" srcId="{C700CA5B-CE84-47DB-9844-B5969DC42761}" destId="{6BC74F8A-9A16-49BD-A848-21614ECE2B17}" srcOrd="1" destOrd="0" presId="urn:microsoft.com/office/officeart/2005/8/layout/hierarchy1"/>
    <dgm:cxn modelId="{67741817-9165-41B7-BEBA-6BDC64B533B7}" type="presParOf" srcId="{6BC74F8A-9A16-49BD-A848-21614ECE2B17}" destId="{4ED2E530-2807-49B6-AD2B-2248BB533392}" srcOrd="0" destOrd="0" presId="urn:microsoft.com/office/officeart/2005/8/layout/hierarchy1"/>
    <dgm:cxn modelId="{7293A7A0-24C9-429C-9EE3-0F2941962EBC}" type="presParOf" srcId="{6BC74F8A-9A16-49BD-A848-21614ECE2B17}" destId="{962DF496-3223-4068-807A-D7F7C032BD00}" srcOrd="1" destOrd="0" presId="urn:microsoft.com/office/officeart/2005/8/layout/hierarchy1"/>
    <dgm:cxn modelId="{B292E1FE-398B-4E08-8553-93536ED262AC}" type="presParOf" srcId="{962DF496-3223-4068-807A-D7F7C032BD00}" destId="{BE9FF52F-2995-4937-AC4C-3A0C785992BB}" srcOrd="0" destOrd="0" presId="urn:microsoft.com/office/officeart/2005/8/layout/hierarchy1"/>
    <dgm:cxn modelId="{B49F40B8-0F14-452A-960A-5247E4538D8A}" type="presParOf" srcId="{BE9FF52F-2995-4937-AC4C-3A0C785992BB}" destId="{8A9649A2-9C0B-4CAA-AB15-627C43769FEC}" srcOrd="0" destOrd="0" presId="urn:microsoft.com/office/officeart/2005/8/layout/hierarchy1"/>
    <dgm:cxn modelId="{65D57B70-B112-4447-8B85-A1FA7C71CFBF}" type="presParOf" srcId="{BE9FF52F-2995-4937-AC4C-3A0C785992BB}" destId="{10128E49-FA7C-4450-A4A4-7852B43415A9}" srcOrd="1" destOrd="0" presId="urn:microsoft.com/office/officeart/2005/8/layout/hierarchy1"/>
    <dgm:cxn modelId="{F9114D99-5954-4B41-AA32-8BAEC24D2BCD}" type="presParOf" srcId="{962DF496-3223-4068-807A-D7F7C032BD00}" destId="{025FBFC5-4435-4BF7-A6AA-717139C02F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D2E530-2807-49B6-AD2B-2248BB533392}">
      <dsp:nvSpPr>
        <dsp:cNvPr id="0" name=""/>
        <dsp:cNvSpPr/>
      </dsp:nvSpPr>
      <dsp:spPr>
        <a:xfrm>
          <a:off x="5659989" y="2089532"/>
          <a:ext cx="91440" cy="3889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9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52385A-B091-49C7-96A1-B4DAEF9D8EBB}">
      <dsp:nvSpPr>
        <dsp:cNvPr id="0" name=""/>
        <dsp:cNvSpPr/>
      </dsp:nvSpPr>
      <dsp:spPr>
        <a:xfrm>
          <a:off x="4071342" y="851499"/>
          <a:ext cx="1634366" cy="388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027"/>
              </a:lnTo>
              <a:lnTo>
                <a:pt x="1634366" y="265027"/>
              </a:lnTo>
              <a:lnTo>
                <a:pt x="1634366" y="388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E0C93-ED53-4576-9EE4-241D794550E7}">
      <dsp:nvSpPr>
        <dsp:cNvPr id="0" name=""/>
        <dsp:cNvSpPr/>
      </dsp:nvSpPr>
      <dsp:spPr>
        <a:xfrm>
          <a:off x="4025622" y="3327565"/>
          <a:ext cx="91440" cy="3889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9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A8DAE0-A5FD-4DFC-B0C5-51E0BD7A9DAB}">
      <dsp:nvSpPr>
        <dsp:cNvPr id="0" name=""/>
        <dsp:cNvSpPr/>
      </dsp:nvSpPr>
      <dsp:spPr>
        <a:xfrm>
          <a:off x="4025622" y="2089532"/>
          <a:ext cx="91440" cy="3889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9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8D9D0-287C-41C8-97CF-71597BDC7725}">
      <dsp:nvSpPr>
        <dsp:cNvPr id="0" name=""/>
        <dsp:cNvSpPr/>
      </dsp:nvSpPr>
      <dsp:spPr>
        <a:xfrm>
          <a:off x="4025622" y="851499"/>
          <a:ext cx="91440" cy="3889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CC5C75-079A-4EBF-8F57-2AB267524BFF}">
      <dsp:nvSpPr>
        <dsp:cNvPr id="0" name=""/>
        <dsp:cNvSpPr/>
      </dsp:nvSpPr>
      <dsp:spPr>
        <a:xfrm>
          <a:off x="2391255" y="2089532"/>
          <a:ext cx="91440" cy="3889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89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62E4C-A372-45C1-8225-1DE5503AF150}">
      <dsp:nvSpPr>
        <dsp:cNvPr id="0" name=""/>
        <dsp:cNvSpPr/>
      </dsp:nvSpPr>
      <dsp:spPr>
        <a:xfrm>
          <a:off x="2436975" y="851499"/>
          <a:ext cx="1634366" cy="388905"/>
        </a:xfrm>
        <a:custGeom>
          <a:avLst/>
          <a:gdLst/>
          <a:ahLst/>
          <a:cxnLst/>
          <a:rect l="0" t="0" r="0" b="0"/>
          <a:pathLst>
            <a:path>
              <a:moveTo>
                <a:pt x="1634366" y="0"/>
              </a:moveTo>
              <a:lnTo>
                <a:pt x="1634366" y="265027"/>
              </a:lnTo>
              <a:lnTo>
                <a:pt x="0" y="265027"/>
              </a:lnTo>
              <a:lnTo>
                <a:pt x="0" y="388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E6A58-E045-48F0-9FDE-2A9EABB92F82}">
      <dsp:nvSpPr>
        <dsp:cNvPr id="0" name=""/>
        <dsp:cNvSpPr/>
      </dsp:nvSpPr>
      <dsp:spPr>
        <a:xfrm>
          <a:off x="3402737" y="2371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098AC-1B69-4881-854B-009476C20565}">
      <dsp:nvSpPr>
        <dsp:cNvPr id="0" name=""/>
        <dsp:cNvSpPr/>
      </dsp:nvSpPr>
      <dsp:spPr>
        <a:xfrm>
          <a:off x="3551316" y="143521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Állomásfőnök</a:t>
          </a:r>
          <a:endParaRPr lang="hu-HU" sz="1300" kern="1200" dirty="0"/>
        </a:p>
      </dsp:txBody>
      <dsp:txXfrm>
        <a:off x="3576186" y="168391"/>
        <a:ext cx="1287469" cy="799387"/>
      </dsp:txXfrm>
    </dsp:sp>
    <dsp:sp modelId="{37A4F863-9CDE-4F12-BA1E-435AE71F175B}">
      <dsp:nvSpPr>
        <dsp:cNvPr id="0" name=""/>
        <dsp:cNvSpPr/>
      </dsp:nvSpPr>
      <dsp:spPr>
        <a:xfrm>
          <a:off x="1768371" y="1240404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B1EF2-0CF8-4D40-AA8A-84666397E597}">
      <dsp:nvSpPr>
        <dsp:cNvPr id="0" name=""/>
        <dsp:cNvSpPr/>
      </dsp:nvSpPr>
      <dsp:spPr>
        <a:xfrm>
          <a:off x="1916949" y="1381554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Vonatindító</a:t>
          </a:r>
          <a:endParaRPr lang="hu-HU" sz="1300" kern="1200" dirty="0"/>
        </a:p>
      </dsp:txBody>
      <dsp:txXfrm>
        <a:off x="1941819" y="1406424"/>
        <a:ext cx="1287469" cy="799387"/>
      </dsp:txXfrm>
    </dsp:sp>
    <dsp:sp modelId="{7C650CEB-BCF6-4F66-9C02-33A7D889647E}">
      <dsp:nvSpPr>
        <dsp:cNvPr id="0" name=""/>
        <dsp:cNvSpPr/>
      </dsp:nvSpPr>
      <dsp:spPr>
        <a:xfrm>
          <a:off x="1768371" y="2478437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1A7AF4-CD07-49DD-81A0-AD965493282C}">
      <dsp:nvSpPr>
        <dsp:cNvPr id="0" name=""/>
        <dsp:cNvSpPr/>
      </dsp:nvSpPr>
      <dsp:spPr>
        <a:xfrm>
          <a:off x="1916949" y="2619587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Gyermekvasutas</a:t>
          </a:r>
          <a:endParaRPr lang="hu-HU" sz="1300" kern="1200" dirty="0"/>
        </a:p>
      </dsp:txBody>
      <dsp:txXfrm>
        <a:off x="1941819" y="2644457"/>
        <a:ext cx="1287469" cy="799387"/>
      </dsp:txXfrm>
    </dsp:sp>
    <dsp:sp modelId="{0B0908E0-79DA-4E04-B340-EC9058F86CF8}">
      <dsp:nvSpPr>
        <dsp:cNvPr id="0" name=""/>
        <dsp:cNvSpPr/>
      </dsp:nvSpPr>
      <dsp:spPr>
        <a:xfrm>
          <a:off x="3402737" y="1240404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201317-6D05-4E78-B8BE-AB31B16E533D}">
      <dsp:nvSpPr>
        <dsp:cNvPr id="0" name=""/>
        <dsp:cNvSpPr/>
      </dsp:nvSpPr>
      <dsp:spPr>
        <a:xfrm>
          <a:off x="3551316" y="1381554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Mozdonyvezető</a:t>
          </a:r>
          <a:endParaRPr lang="hu-HU" sz="1300" kern="1200" dirty="0"/>
        </a:p>
      </dsp:txBody>
      <dsp:txXfrm>
        <a:off x="3576186" y="1406424"/>
        <a:ext cx="1287469" cy="799387"/>
      </dsp:txXfrm>
    </dsp:sp>
    <dsp:sp modelId="{BF382FFC-1BA7-47DB-B8F6-EA9CFB707C22}">
      <dsp:nvSpPr>
        <dsp:cNvPr id="0" name=""/>
        <dsp:cNvSpPr/>
      </dsp:nvSpPr>
      <dsp:spPr>
        <a:xfrm>
          <a:off x="3402737" y="2478437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F6AB4-21B8-48A6-A831-052A4BD61BE6}">
      <dsp:nvSpPr>
        <dsp:cNvPr id="0" name=""/>
        <dsp:cNvSpPr/>
      </dsp:nvSpPr>
      <dsp:spPr>
        <a:xfrm>
          <a:off x="3551316" y="2619587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Jegykezelő</a:t>
          </a:r>
          <a:endParaRPr lang="hu-HU" sz="1300" kern="1200" dirty="0"/>
        </a:p>
      </dsp:txBody>
      <dsp:txXfrm>
        <a:off x="3576186" y="2644457"/>
        <a:ext cx="1287469" cy="799387"/>
      </dsp:txXfrm>
    </dsp:sp>
    <dsp:sp modelId="{EC557776-45B3-449C-A235-8F42DC199BE8}">
      <dsp:nvSpPr>
        <dsp:cNvPr id="0" name=""/>
        <dsp:cNvSpPr/>
      </dsp:nvSpPr>
      <dsp:spPr>
        <a:xfrm>
          <a:off x="3402737" y="3716470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4DA171-7899-45FE-B130-3B8FE677EECB}">
      <dsp:nvSpPr>
        <dsp:cNvPr id="0" name=""/>
        <dsp:cNvSpPr/>
      </dsp:nvSpPr>
      <dsp:spPr>
        <a:xfrm>
          <a:off x="3551316" y="3857620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Gyermekvasutas</a:t>
          </a:r>
          <a:endParaRPr lang="hu-HU" sz="1300" kern="1200" dirty="0"/>
        </a:p>
      </dsp:txBody>
      <dsp:txXfrm>
        <a:off x="3576186" y="3882490"/>
        <a:ext cx="1287469" cy="799387"/>
      </dsp:txXfrm>
    </dsp:sp>
    <dsp:sp modelId="{468259CE-1528-4E4C-9CF0-21FA1A47E638}">
      <dsp:nvSpPr>
        <dsp:cNvPr id="0" name=""/>
        <dsp:cNvSpPr/>
      </dsp:nvSpPr>
      <dsp:spPr>
        <a:xfrm>
          <a:off x="5037104" y="1240404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BD9CD4-3420-410F-9FD5-3B803A41A64D}">
      <dsp:nvSpPr>
        <dsp:cNvPr id="0" name=""/>
        <dsp:cNvSpPr/>
      </dsp:nvSpPr>
      <dsp:spPr>
        <a:xfrm>
          <a:off x="5185683" y="1381554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Vonatvezető</a:t>
          </a:r>
          <a:endParaRPr lang="hu-HU" sz="1300" kern="1200" dirty="0"/>
        </a:p>
      </dsp:txBody>
      <dsp:txXfrm>
        <a:off x="5210553" y="1406424"/>
        <a:ext cx="1287469" cy="799387"/>
      </dsp:txXfrm>
    </dsp:sp>
    <dsp:sp modelId="{8A9649A2-9C0B-4CAA-AB15-627C43769FEC}">
      <dsp:nvSpPr>
        <dsp:cNvPr id="0" name=""/>
        <dsp:cNvSpPr/>
      </dsp:nvSpPr>
      <dsp:spPr>
        <a:xfrm>
          <a:off x="5037104" y="2478437"/>
          <a:ext cx="1337209" cy="849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28E49-FA7C-4450-A4A4-7852B43415A9}">
      <dsp:nvSpPr>
        <dsp:cNvPr id="0" name=""/>
        <dsp:cNvSpPr/>
      </dsp:nvSpPr>
      <dsp:spPr>
        <a:xfrm>
          <a:off x="5185683" y="2619587"/>
          <a:ext cx="1337209" cy="849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Gyermekvasutas</a:t>
          </a:r>
          <a:endParaRPr lang="hu-HU" sz="1300" kern="1200" dirty="0"/>
        </a:p>
      </dsp:txBody>
      <dsp:txXfrm>
        <a:off x="5210553" y="2644457"/>
        <a:ext cx="1287469" cy="799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58140-00DA-491C-9699-6818519D26CB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ADF84-E969-4673-9793-16CFD2CDD6C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89342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2812972"/>
      </p:ext>
    </p:extLst>
  </p:cSld>
  <p:clrMapOvr>
    <a:masterClrMapping/>
  </p:clrMapOvr>
  <p:transition spd="slow" advClick="0" advTm="10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3289523"/>
      </p:ext>
    </p:extLst>
  </p:cSld>
  <p:clrMapOvr>
    <a:masterClrMapping/>
  </p:clrMapOvr>
  <p:transition spd="slow" advClick="0" advTm="10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5365160"/>
      </p:ext>
    </p:extLst>
  </p:cSld>
  <p:clrMapOvr>
    <a:masterClrMapping/>
  </p:clrMapOvr>
  <p:transition spd="slow" advClick="0" advTm="10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2943460"/>
      </p:ext>
    </p:extLst>
  </p:cSld>
  <p:clrMapOvr>
    <a:masterClrMapping/>
  </p:clrMapOvr>
  <p:transition spd="slow" advClick="0" advTm="10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6778007"/>
      </p:ext>
    </p:extLst>
  </p:cSld>
  <p:clrMapOvr>
    <a:masterClrMapping/>
  </p:clrMapOvr>
  <p:transition spd="slow" advClick="0" advTm="10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412880"/>
      </p:ext>
    </p:extLst>
  </p:cSld>
  <p:clrMapOvr>
    <a:masterClrMapping/>
  </p:clrMapOvr>
  <p:transition spd="slow" advClick="0" advTm="10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2667053"/>
      </p:ext>
    </p:extLst>
  </p:cSld>
  <p:clrMapOvr>
    <a:masterClrMapping/>
  </p:clrMapOvr>
  <p:transition spd="slow" advClick="0" advTm="10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5696935"/>
      </p:ext>
    </p:extLst>
  </p:cSld>
  <p:clrMapOvr>
    <a:masterClrMapping/>
  </p:clrMapOvr>
  <p:transition spd="slow" advClick="0" advTm="10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0450394"/>
      </p:ext>
    </p:extLst>
  </p:cSld>
  <p:clrMapOvr>
    <a:masterClrMapping/>
  </p:clrMapOvr>
  <p:transition spd="slow" advClick="0" advTm="10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2377425"/>
      </p:ext>
    </p:extLst>
  </p:cSld>
  <p:clrMapOvr>
    <a:masterClrMapping/>
  </p:clrMapOvr>
  <p:transition spd="slow" advClick="0" advTm="10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8932720"/>
      </p:ext>
    </p:extLst>
  </p:cSld>
  <p:clrMapOvr>
    <a:masterClrMapping/>
  </p:clrMapOvr>
  <p:transition spd="slow" advClick="0" advTm="10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6F21D-3D60-4F50-ACAC-C46DBA8A4FF8}" type="datetimeFigureOut">
              <a:rPr lang="hu-HU" smtClean="0"/>
              <a:t>2014.02.19.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3A75F-847E-47B4-ABF4-A2C6C5632A9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903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3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3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3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3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3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yermekvasut.hu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000" y="89624"/>
            <a:ext cx="3240000" cy="2426873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Gyermekvasút</a:t>
            </a:r>
            <a:endParaRPr lang="hu-H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endParaRPr lang="hu-H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8232231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Gyermekvasútról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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Gyermekvasút, Budapest egyik közlekedési látványossága.</a:t>
            </a:r>
          </a:p>
          <a:p>
            <a:pPr>
              <a:buFont typeface="Wingdings" panose="05000000000000000000" pitchFamily="2" charset="2"/>
              <a:buChar char="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Érdekessége, hogy a szolgálatot gyermekek látják el felnőttek felügyelete mellett. </a:t>
            </a:r>
          </a:p>
          <a:p>
            <a:pPr>
              <a:buFont typeface="Wingdings" panose="05000000000000000000" pitchFamily="2" charset="2"/>
              <a:buChar char="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vonal két végállomása Széchenyihegy és Hűvösvölgy. </a:t>
            </a:r>
          </a:p>
          <a:p>
            <a:pPr>
              <a:buFont typeface="Wingdings" panose="05000000000000000000" pitchFamily="2" charset="2"/>
              <a:buChar char="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pálya 11,2 km hosszú, 235 m szintkülönbségű, egyvágányú, villamosítatlan. </a:t>
            </a:r>
          </a:p>
          <a:p>
            <a:pPr>
              <a:buFont typeface="Wingdings" panose="05000000000000000000" pitchFamily="2" charset="2"/>
              <a:buChar char="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Ezt a távot a szerelvények 20 km/h megengedett sebességgel 40-45 perc alatt teszik meg.</a:t>
            </a:r>
            <a:endParaRPr lang="hu-H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88224" y="295663"/>
            <a:ext cx="2160000" cy="124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930421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Állomások szervezeti felépítése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9" name="Tartalom helye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690552"/>
              </p:ext>
            </p:extLst>
          </p:nvPr>
        </p:nvGraphicFramePr>
        <p:xfrm>
          <a:off x="457200" y="1600200"/>
          <a:ext cx="8291264" cy="47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647596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Állomásai, megállóhelyei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hu-HU" dirty="0" smtClean="0"/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Széchenyihegy</a:t>
            </a: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Normafa megállóhely</a:t>
            </a: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Csillebérc</a:t>
            </a: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Virágvölgy</a:t>
            </a: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Jánoshegy</a:t>
            </a:r>
            <a:endParaRPr lang="hu-HU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Vadaspark megállóhely</a:t>
            </a: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Szépjuhászné</a:t>
            </a:r>
            <a:endParaRPr lang="hu-HU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Hárshegy</a:t>
            </a:r>
          </a:p>
          <a:p>
            <a:pPr>
              <a:buFont typeface="Wingdings" panose="05000000000000000000" pitchFamily="2" charset="2"/>
              <a:buChar char=""/>
            </a:pPr>
            <a:r>
              <a:rPr lang="hu-H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Hűvösvölgy</a:t>
            </a:r>
          </a:p>
          <a:p>
            <a:endParaRPr lang="hu-HU" dirty="0"/>
          </a:p>
        </p:txBody>
      </p:sp>
      <p:pic>
        <p:nvPicPr>
          <p:cNvPr id="5" name="Tartalom helye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80927"/>
            <a:ext cx="3240000" cy="1899310"/>
          </a:xfrm>
        </p:spPr>
      </p:pic>
    </p:spTree>
    <p:extLst>
      <p:ext uri="{BB962C8B-B14F-4D97-AF65-F5344CB8AC3E}">
        <p14:creationId xmlns:p14="http://schemas.microsoft.com/office/powerpoint/2010/main" val="366505229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Utasok száma 2013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rtalom helye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4226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4780544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Várunk téged is!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www.gyermekvasut.hu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28210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70</Words>
  <Application>Microsoft Office PowerPoint</Application>
  <PresentationFormat>Diavetítés a képernyőre (4:3 oldalarány)</PresentationFormat>
  <Paragraphs>32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Gyermekvasút</vt:lpstr>
      <vt:lpstr>Gyermekvasútról</vt:lpstr>
      <vt:lpstr>Állomások szervezeti felépítése</vt:lpstr>
      <vt:lpstr>Állomásai, megállóhelyei</vt:lpstr>
      <vt:lpstr>Utasok száma 2013</vt:lpstr>
      <vt:lpstr>Várunk téged is!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Rózsa</dc:creator>
  <cp:lastModifiedBy>Rózsa</cp:lastModifiedBy>
  <cp:revision>39</cp:revision>
  <cp:lastPrinted>2014-02-12T08:05:54Z</cp:lastPrinted>
  <dcterms:created xsi:type="dcterms:W3CDTF">2014-02-11T16:56:23Z</dcterms:created>
  <dcterms:modified xsi:type="dcterms:W3CDTF">2014-02-19T17:05:35Z</dcterms:modified>
</cp:coreProperties>
</file>