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media/image5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60" r:id="rId4"/>
    <p:sldId id="258" r:id="rId5"/>
    <p:sldId id="262" r:id="rId6"/>
    <p:sldId id="259" r:id="rId7"/>
    <p:sldId id="261" r:id="rId8"/>
  </p:sldIdLst>
  <p:sldSz cx="9144000" cy="6858000" type="screen4x3"/>
  <p:notesSz cx="6797675" cy="9928225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14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</a:defRPr>
            </a:pPr>
            <a:r>
              <a:rPr lang="hu-HU" dirty="0" smtClean="0">
                <a:solidFill>
                  <a:srgbClr val="0070C0"/>
                </a:solidFill>
              </a:rPr>
              <a:t>Iskolai</a:t>
            </a:r>
            <a:r>
              <a:rPr lang="hu-HU" baseline="0" dirty="0" smtClean="0">
                <a:solidFill>
                  <a:srgbClr val="0070C0"/>
                </a:solidFill>
              </a:rPr>
              <a:t> átlag</a:t>
            </a:r>
            <a:endParaRPr lang="hu-HU" dirty="0">
              <a:solidFill>
                <a:srgbClr val="0070C0"/>
              </a:solidFill>
            </a:endParaRP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numRef>
              <c:f>Munka1!$A$2:$A$6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Munka1!$B$2:$B$6</c:f>
              <c:numCache>
                <c:formatCode>General</c:formatCode>
                <c:ptCount val="5"/>
                <c:pt idx="0">
                  <c:v>4.1100000000000003</c:v>
                </c:pt>
                <c:pt idx="1">
                  <c:v>4.1500000000000004</c:v>
                </c:pt>
                <c:pt idx="2">
                  <c:v>4.12</c:v>
                </c:pt>
                <c:pt idx="3">
                  <c:v>4.13</c:v>
                </c:pt>
                <c:pt idx="4">
                  <c:v>4.1500000000000004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97042432"/>
        <c:axId val="97043968"/>
        <c:axId val="0"/>
      </c:bar3DChart>
      <c:catAx>
        <c:axId val="97042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7043968"/>
        <c:crosses val="autoZero"/>
        <c:auto val="1"/>
        <c:lblAlgn val="ctr"/>
        <c:lblOffset val="100"/>
        <c:noMultiLvlLbl val="0"/>
      </c:catAx>
      <c:valAx>
        <c:axId val="97043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70424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197788-BEF0-4B1E-98C4-6BB95C0CCB0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6A014B20-6D36-4A34-8A4C-9ED4275FBA82}">
      <dgm:prSet phldrT="[Szöveg]" custT="1"/>
      <dgm:spPr/>
      <dgm:t>
        <a:bodyPr/>
        <a:lstStyle/>
        <a:p>
          <a:r>
            <a:rPr lang="hu-HU" sz="1800" dirty="0" smtClean="0"/>
            <a:t>Tagozatok</a:t>
          </a:r>
          <a:endParaRPr lang="hu-HU" sz="1800" dirty="0"/>
        </a:p>
      </dgm:t>
    </dgm:pt>
    <dgm:pt modelId="{8AFBD267-24C8-4898-8C31-52F36C462D2C}" type="parTrans" cxnId="{14BA4867-5404-496E-821F-B9EB035A56CE}">
      <dgm:prSet/>
      <dgm:spPr/>
      <dgm:t>
        <a:bodyPr/>
        <a:lstStyle/>
        <a:p>
          <a:endParaRPr lang="hu-HU"/>
        </a:p>
      </dgm:t>
    </dgm:pt>
    <dgm:pt modelId="{D74AF8FC-4D68-4FCD-8316-E84A5195141E}" type="sibTrans" cxnId="{14BA4867-5404-496E-821F-B9EB035A56CE}">
      <dgm:prSet/>
      <dgm:spPr/>
      <dgm:t>
        <a:bodyPr/>
        <a:lstStyle/>
        <a:p>
          <a:endParaRPr lang="hu-HU"/>
        </a:p>
      </dgm:t>
    </dgm:pt>
    <dgm:pt modelId="{DF2DDDF0-CA63-4994-B8B8-AB5D6AD3E552}">
      <dgm:prSet phldrT="[Szöveg]" custT="1"/>
      <dgm:spPr/>
      <dgm:t>
        <a:bodyPr/>
        <a:lstStyle/>
        <a:p>
          <a:r>
            <a:rPr lang="hu-HU" sz="1800" dirty="0" smtClean="0"/>
            <a:t>4 évfolyamos</a:t>
          </a:r>
          <a:br>
            <a:rPr lang="hu-HU" sz="1800" dirty="0" smtClean="0"/>
          </a:br>
          <a:r>
            <a:rPr lang="hu-HU" sz="1800" dirty="0" smtClean="0"/>
            <a:t>( 1-1 csoport)</a:t>
          </a:r>
        </a:p>
      </dgm:t>
    </dgm:pt>
    <dgm:pt modelId="{09AFD20D-91C3-473A-B29B-DE5008D07290}" type="parTrans" cxnId="{E7A607AC-EE61-4B3D-A06B-ABF77848C906}">
      <dgm:prSet/>
      <dgm:spPr/>
      <dgm:t>
        <a:bodyPr/>
        <a:lstStyle/>
        <a:p>
          <a:endParaRPr lang="hu-HU"/>
        </a:p>
      </dgm:t>
    </dgm:pt>
    <dgm:pt modelId="{0A983630-4DBF-42EF-B03E-0EC1089E515C}" type="sibTrans" cxnId="{E7A607AC-EE61-4B3D-A06B-ABF77848C906}">
      <dgm:prSet/>
      <dgm:spPr/>
      <dgm:t>
        <a:bodyPr/>
        <a:lstStyle/>
        <a:p>
          <a:endParaRPr lang="hu-HU"/>
        </a:p>
      </dgm:t>
    </dgm:pt>
    <dgm:pt modelId="{2F7864A7-CFEC-470E-9C3E-F1D4D5BF010B}">
      <dgm:prSet phldrT="[Szöveg]" custT="1"/>
      <dgm:spPr/>
      <dgm:t>
        <a:bodyPr/>
        <a:lstStyle/>
        <a:p>
          <a:r>
            <a:rPr lang="hu-HU" sz="1800" dirty="0" smtClean="0"/>
            <a:t>Matematika/</a:t>
          </a:r>
        </a:p>
        <a:p>
          <a:r>
            <a:rPr lang="hu-HU" sz="1800" dirty="0" smtClean="0"/>
            <a:t>Természettudományi</a:t>
          </a:r>
          <a:endParaRPr lang="hu-HU" sz="1800" dirty="0"/>
        </a:p>
      </dgm:t>
    </dgm:pt>
    <dgm:pt modelId="{1DBA2905-6A80-4CA3-A3B6-A304590256D3}" type="parTrans" cxnId="{3B4F9FC5-2B71-4440-9C25-183992F0E062}">
      <dgm:prSet/>
      <dgm:spPr/>
      <dgm:t>
        <a:bodyPr/>
        <a:lstStyle/>
        <a:p>
          <a:endParaRPr lang="hu-HU"/>
        </a:p>
      </dgm:t>
    </dgm:pt>
    <dgm:pt modelId="{51CABE60-2EF6-49B8-9271-584F5023D022}" type="sibTrans" cxnId="{3B4F9FC5-2B71-4440-9C25-183992F0E062}">
      <dgm:prSet/>
      <dgm:spPr/>
      <dgm:t>
        <a:bodyPr/>
        <a:lstStyle/>
        <a:p>
          <a:endParaRPr lang="hu-HU"/>
        </a:p>
      </dgm:t>
    </dgm:pt>
    <dgm:pt modelId="{6A02D57C-8FA0-4DB4-BBF5-3A1D277B1E4C}">
      <dgm:prSet phldrT="[Szöveg]" custT="1"/>
      <dgm:spPr/>
      <dgm:t>
        <a:bodyPr/>
        <a:lstStyle/>
        <a:p>
          <a:r>
            <a:rPr lang="hu-HU" sz="1800" dirty="0" smtClean="0"/>
            <a:t>Angol és </a:t>
          </a:r>
          <a:br>
            <a:rPr lang="hu-HU" sz="1800" dirty="0" smtClean="0"/>
          </a:br>
          <a:r>
            <a:rPr lang="hu-HU" sz="1800" dirty="0" smtClean="0"/>
            <a:t>német nyelvi</a:t>
          </a:r>
        </a:p>
      </dgm:t>
    </dgm:pt>
    <dgm:pt modelId="{E3BF5035-F450-4F50-9280-026EAE520294}" type="parTrans" cxnId="{6E4A6066-88DE-4AD0-8B70-FFDCE1CD0E79}">
      <dgm:prSet/>
      <dgm:spPr/>
      <dgm:t>
        <a:bodyPr/>
        <a:lstStyle/>
        <a:p>
          <a:endParaRPr lang="hu-HU"/>
        </a:p>
      </dgm:t>
    </dgm:pt>
    <dgm:pt modelId="{B75AA482-C6F4-4ED6-B903-A76F69F8CF44}" type="sibTrans" cxnId="{6E4A6066-88DE-4AD0-8B70-FFDCE1CD0E79}">
      <dgm:prSet/>
      <dgm:spPr/>
      <dgm:t>
        <a:bodyPr/>
        <a:lstStyle/>
        <a:p>
          <a:endParaRPr lang="hu-HU"/>
        </a:p>
      </dgm:t>
    </dgm:pt>
    <dgm:pt modelId="{B20EFA4C-787B-41A4-93BD-DF28B28B42A9}">
      <dgm:prSet phldrT="[Szöveg]"/>
      <dgm:spPr/>
      <dgm:t>
        <a:bodyPr/>
        <a:lstStyle/>
        <a:p>
          <a:r>
            <a:rPr lang="hu-HU" dirty="0" smtClean="0"/>
            <a:t>8 évfolyamos</a:t>
          </a:r>
          <a:endParaRPr lang="hu-HU" dirty="0"/>
        </a:p>
      </dgm:t>
    </dgm:pt>
    <dgm:pt modelId="{2C503688-345D-4647-B9AE-288BE45D9593}" type="parTrans" cxnId="{F818D73B-AAFE-419A-AD5A-5DAB1F53CC70}">
      <dgm:prSet/>
      <dgm:spPr/>
      <dgm:t>
        <a:bodyPr/>
        <a:lstStyle/>
        <a:p>
          <a:endParaRPr lang="hu-HU"/>
        </a:p>
      </dgm:t>
    </dgm:pt>
    <dgm:pt modelId="{46E30F50-F45D-435E-BAD5-2D090F05A88F}" type="sibTrans" cxnId="{F818D73B-AAFE-419A-AD5A-5DAB1F53CC70}">
      <dgm:prSet/>
      <dgm:spPr/>
      <dgm:t>
        <a:bodyPr/>
        <a:lstStyle/>
        <a:p>
          <a:endParaRPr lang="hu-HU"/>
        </a:p>
      </dgm:t>
    </dgm:pt>
    <dgm:pt modelId="{77FF5C4C-89B8-49E5-8228-D00E4DDC31BB}">
      <dgm:prSet phldrT="[Szöveg]" custT="1"/>
      <dgm:spPr/>
      <dgm:t>
        <a:bodyPr/>
        <a:lstStyle/>
        <a:p>
          <a:r>
            <a:rPr lang="hu-HU" sz="1800" dirty="0" smtClean="0"/>
            <a:t>2 csoport</a:t>
          </a:r>
          <a:endParaRPr lang="hu-HU" sz="1800" dirty="0"/>
        </a:p>
      </dgm:t>
    </dgm:pt>
    <dgm:pt modelId="{E38321BA-C434-42D0-A8A6-5EA2ADFC1997}" type="parTrans" cxnId="{30980560-8B91-4725-8A95-F0802D70D97B}">
      <dgm:prSet/>
      <dgm:spPr/>
      <dgm:t>
        <a:bodyPr/>
        <a:lstStyle/>
        <a:p>
          <a:endParaRPr lang="hu-HU"/>
        </a:p>
      </dgm:t>
    </dgm:pt>
    <dgm:pt modelId="{05239853-EF86-4C31-AF79-E194F5386BF0}" type="sibTrans" cxnId="{30980560-8B91-4725-8A95-F0802D70D97B}">
      <dgm:prSet/>
      <dgm:spPr/>
      <dgm:t>
        <a:bodyPr/>
        <a:lstStyle/>
        <a:p>
          <a:endParaRPr lang="hu-HU"/>
        </a:p>
      </dgm:t>
    </dgm:pt>
    <dgm:pt modelId="{8AC73859-8D04-4F81-9594-2C279A31CBFD}">
      <dgm:prSet custT="1"/>
      <dgm:spPr/>
      <dgm:t>
        <a:bodyPr/>
        <a:lstStyle/>
        <a:p>
          <a:r>
            <a:rPr lang="hu-HU" sz="1800" dirty="0" smtClean="0"/>
            <a:t>Informatika/</a:t>
          </a:r>
          <a:br>
            <a:rPr lang="hu-HU" sz="1800" dirty="0" smtClean="0"/>
          </a:br>
          <a:r>
            <a:rPr lang="hu-HU" sz="1800" dirty="0" smtClean="0"/>
            <a:t>normál</a:t>
          </a:r>
        </a:p>
      </dgm:t>
    </dgm:pt>
    <dgm:pt modelId="{941A8A2D-E719-4987-B179-3216632146D2}" type="parTrans" cxnId="{25379324-1239-4384-9D03-A0E71719E9AF}">
      <dgm:prSet/>
      <dgm:spPr/>
      <dgm:t>
        <a:bodyPr/>
        <a:lstStyle/>
        <a:p>
          <a:endParaRPr lang="hu-HU"/>
        </a:p>
      </dgm:t>
    </dgm:pt>
    <dgm:pt modelId="{6E05D0A2-54C2-44FE-94D3-DD86D61BB5D7}" type="sibTrans" cxnId="{25379324-1239-4384-9D03-A0E71719E9AF}">
      <dgm:prSet/>
      <dgm:spPr/>
      <dgm:t>
        <a:bodyPr/>
        <a:lstStyle/>
        <a:p>
          <a:endParaRPr lang="hu-HU"/>
        </a:p>
      </dgm:t>
    </dgm:pt>
    <dgm:pt modelId="{57DE939C-71CE-4A6D-B117-FAA3645AD802}">
      <dgm:prSet custT="1"/>
      <dgm:spPr/>
      <dgm:t>
        <a:bodyPr/>
        <a:lstStyle/>
        <a:p>
          <a:r>
            <a:rPr lang="hu-HU" sz="1800" dirty="0" smtClean="0"/>
            <a:t>Élsportolói</a:t>
          </a:r>
          <a:endParaRPr lang="hu-HU" sz="1800" dirty="0"/>
        </a:p>
      </dgm:t>
    </dgm:pt>
    <dgm:pt modelId="{C905E2C7-1301-48CB-B21B-37D4586D54F2}" type="parTrans" cxnId="{5E5E5541-154F-42F9-BFE9-4E95E5D38BA0}">
      <dgm:prSet/>
      <dgm:spPr/>
      <dgm:t>
        <a:bodyPr/>
        <a:lstStyle/>
        <a:p>
          <a:endParaRPr lang="hu-HU"/>
        </a:p>
      </dgm:t>
    </dgm:pt>
    <dgm:pt modelId="{6B1DE74E-E09D-4201-955F-2A52E834E1EB}" type="sibTrans" cxnId="{5E5E5541-154F-42F9-BFE9-4E95E5D38BA0}">
      <dgm:prSet/>
      <dgm:spPr/>
      <dgm:t>
        <a:bodyPr/>
        <a:lstStyle/>
        <a:p>
          <a:endParaRPr lang="hu-HU"/>
        </a:p>
      </dgm:t>
    </dgm:pt>
    <dgm:pt modelId="{D4F2EE0D-0C2C-402B-93F3-7834C25822BA}" type="pres">
      <dgm:prSet presAssocID="{B1197788-BEF0-4B1E-98C4-6BB95C0CCB0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0B83EE72-551C-48E9-AA28-D6273C98396D}" type="pres">
      <dgm:prSet presAssocID="{6A014B20-6D36-4A34-8A4C-9ED4275FBA82}" presName="hierRoot1" presStyleCnt="0"/>
      <dgm:spPr/>
    </dgm:pt>
    <dgm:pt modelId="{A7CAC68A-C3D6-4A18-827D-204D8F0D92F9}" type="pres">
      <dgm:prSet presAssocID="{6A014B20-6D36-4A34-8A4C-9ED4275FBA82}" presName="composite" presStyleCnt="0"/>
      <dgm:spPr/>
    </dgm:pt>
    <dgm:pt modelId="{13700D3E-5275-4C0A-B1D4-76F0D74B7ECE}" type="pres">
      <dgm:prSet presAssocID="{6A014B20-6D36-4A34-8A4C-9ED4275FBA82}" presName="background" presStyleLbl="node0" presStyleIdx="0" presStyleCnt="1"/>
      <dgm:spPr/>
    </dgm:pt>
    <dgm:pt modelId="{16284F88-8E09-4E47-907F-3B20E30D9361}" type="pres">
      <dgm:prSet presAssocID="{6A014B20-6D36-4A34-8A4C-9ED4275FBA82}" presName="text" presStyleLbl="fgAcc0" presStyleIdx="0" presStyleCnt="1" custLinFactNeighborX="-12772" custLinFactNeighborY="-239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4A65521B-F32B-4243-9422-37CF82F94CD2}" type="pres">
      <dgm:prSet presAssocID="{6A014B20-6D36-4A34-8A4C-9ED4275FBA82}" presName="hierChild2" presStyleCnt="0"/>
      <dgm:spPr/>
    </dgm:pt>
    <dgm:pt modelId="{0101F5D1-D2A4-48CE-A954-5962D798527F}" type="pres">
      <dgm:prSet presAssocID="{09AFD20D-91C3-473A-B29B-DE5008D07290}" presName="Name10" presStyleLbl="parChTrans1D2" presStyleIdx="0" presStyleCnt="2"/>
      <dgm:spPr/>
      <dgm:t>
        <a:bodyPr/>
        <a:lstStyle/>
        <a:p>
          <a:endParaRPr lang="hu-HU"/>
        </a:p>
      </dgm:t>
    </dgm:pt>
    <dgm:pt modelId="{CC59D38E-8690-4B66-AF60-F8BF651443A1}" type="pres">
      <dgm:prSet presAssocID="{DF2DDDF0-CA63-4994-B8B8-AB5D6AD3E552}" presName="hierRoot2" presStyleCnt="0"/>
      <dgm:spPr/>
    </dgm:pt>
    <dgm:pt modelId="{C340BA64-8465-4464-89B5-3B4F5D76A873}" type="pres">
      <dgm:prSet presAssocID="{DF2DDDF0-CA63-4994-B8B8-AB5D6AD3E552}" presName="composite2" presStyleCnt="0"/>
      <dgm:spPr/>
    </dgm:pt>
    <dgm:pt modelId="{FAA17D5D-8B77-469D-B934-0EC6DAEB759A}" type="pres">
      <dgm:prSet presAssocID="{DF2DDDF0-CA63-4994-B8B8-AB5D6AD3E552}" presName="background2" presStyleLbl="node2" presStyleIdx="0" presStyleCnt="2"/>
      <dgm:spPr/>
    </dgm:pt>
    <dgm:pt modelId="{34B3203B-CE2B-4602-AC62-93C6DF679F81}" type="pres">
      <dgm:prSet presAssocID="{DF2DDDF0-CA63-4994-B8B8-AB5D6AD3E552}" presName="text2" presStyleLbl="fgAcc2" presStyleIdx="0" presStyleCnt="2" custLinFactNeighborX="-12772" custLinFactNeighborY="-239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C54555EF-FB56-46C8-932F-90A7EB8798D7}" type="pres">
      <dgm:prSet presAssocID="{DF2DDDF0-CA63-4994-B8B8-AB5D6AD3E552}" presName="hierChild3" presStyleCnt="0"/>
      <dgm:spPr/>
    </dgm:pt>
    <dgm:pt modelId="{25263E80-7617-42B2-B00B-C8C4B9770FF1}" type="pres">
      <dgm:prSet presAssocID="{1DBA2905-6A80-4CA3-A3B6-A304590256D3}" presName="Name17" presStyleLbl="parChTrans1D3" presStyleIdx="0" presStyleCnt="5"/>
      <dgm:spPr/>
      <dgm:t>
        <a:bodyPr/>
        <a:lstStyle/>
        <a:p>
          <a:endParaRPr lang="hu-HU"/>
        </a:p>
      </dgm:t>
    </dgm:pt>
    <dgm:pt modelId="{7BB8F18F-431C-4D12-9146-201ADCE1FE9E}" type="pres">
      <dgm:prSet presAssocID="{2F7864A7-CFEC-470E-9C3E-F1D4D5BF010B}" presName="hierRoot3" presStyleCnt="0"/>
      <dgm:spPr/>
    </dgm:pt>
    <dgm:pt modelId="{59266F78-05B4-4540-83B5-B2F0446509B7}" type="pres">
      <dgm:prSet presAssocID="{2F7864A7-CFEC-470E-9C3E-F1D4D5BF010B}" presName="composite3" presStyleCnt="0"/>
      <dgm:spPr/>
    </dgm:pt>
    <dgm:pt modelId="{48E654A5-5480-4131-AD31-B46FBE618B5B}" type="pres">
      <dgm:prSet presAssocID="{2F7864A7-CFEC-470E-9C3E-F1D4D5BF010B}" presName="background3" presStyleLbl="node3" presStyleIdx="0" presStyleCnt="5"/>
      <dgm:spPr/>
    </dgm:pt>
    <dgm:pt modelId="{8C4D5431-0A2F-4708-9AB3-2ABEF59C6339}" type="pres">
      <dgm:prSet presAssocID="{2F7864A7-CFEC-470E-9C3E-F1D4D5BF010B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9E00A6E3-D651-48C9-A8E2-52285BF1F7FF}" type="pres">
      <dgm:prSet presAssocID="{2F7864A7-CFEC-470E-9C3E-F1D4D5BF010B}" presName="hierChild4" presStyleCnt="0"/>
      <dgm:spPr/>
    </dgm:pt>
    <dgm:pt modelId="{1902E51E-E246-4161-96B8-8B7BED91082D}" type="pres">
      <dgm:prSet presAssocID="{E3BF5035-F450-4F50-9280-026EAE520294}" presName="Name17" presStyleLbl="parChTrans1D3" presStyleIdx="1" presStyleCnt="5"/>
      <dgm:spPr/>
      <dgm:t>
        <a:bodyPr/>
        <a:lstStyle/>
        <a:p>
          <a:endParaRPr lang="hu-HU"/>
        </a:p>
      </dgm:t>
    </dgm:pt>
    <dgm:pt modelId="{A720A208-F14F-4AF0-944B-609C0BE284FD}" type="pres">
      <dgm:prSet presAssocID="{6A02D57C-8FA0-4DB4-BBF5-3A1D277B1E4C}" presName="hierRoot3" presStyleCnt="0"/>
      <dgm:spPr/>
    </dgm:pt>
    <dgm:pt modelId="{6FE722A9-38AD-4A70-A218-FBD666CDF1EC}" type="pres">
      <dgm:prSet presAssocID="{6A02D57C-8FA0-4DB4-BBF5-3A1D277B1E4C}" presName="composite3" presStyleCnt="0"/>
      <dgm:spPr/>
    </dgm:pt>
    <dgm:pt modelId="{EA011C67-E5F0-41B7-8464-AFC78BAAA51A}" type="pres">
      <dgm:prSet presAssocID="{6A02D57C-8FA0-4DB4-BBF5-3A1D277B1E4C}" presName="background3" presStyleLbl="node3" presStyleIdx="1" presStyleCnt="5"/>
      <dgm:spPr/>
    </dgm:pt>
    <dgm:pt modelId="{9AA84092-D42B-4764-B6E1-6F10D175925B}" type="pres">
      <dgm:prSet presAssocID="{6A02D57C-8FA0-4DB4-BBF5-3A1D277B1E4C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25DAC67-F696-41AC-AFF7-5545C65EF892}" type="pres">
      <dgm:prSet presAssocID="{6A02D57C-8FA0-4DB4-BBF5-3A1D277B1E4C}" presName="hierChild4" presStyleCnt="0"/>
      <dgm:spPr/>
    </dgm:pt>
    <dgm:pt modelId="{2AABEF41-C4CB-4EE5-94A0-F6BC0CF37E90}" type="pres">
      <dgm:prSet presAssocID="{941A8A2D-E719-4987-B179-3216632146D2}" presName="Name17" presStyleLbl="parChTrans1D3" presStyleIdx="2" presStyleCnt="5"/>
      <dgm:spPr/>
      <dgm:t>
        <a:bodyPr/>
        <a:lstStyle/>
        <a:p>
          <a:endParaRPr lang="hu-HU"/>
        </a:p>
      </dgm:t>
    </dgm:pt>
    <dgm:pt modelId="{188E5CB9-8CC8-4895-9AEB-554D1FB41D34}" type="pres">
      <dgm:prSet presAssocID="{8AC73859-8D04-4F81-9594-2C279A31CBFD}" presName="hierRoot3" presStyleCnt="0"/>
      <dgm:spPr/>
    </dgm:pt>
    <dgm:pt modelId="{49A47EDA-CDD5-4B67-9EF1-93CB40C0F7B6}" type="pres">
      <dgm:prSet presAssocID="{8AC73859-8D04-4F81-9594-2C279A31CBFD}" presName="composite3" presStyleCnt="0"/>
      <dgm:spPr/>
    </dgm:pt>
    <dgm:pt modelId="{6B8A9E4E-C717-4F4C-BB7C-404E7D8D0ED2}" type="pres">
      <dgm:prSet presAssocID="{8AC73859-8D04-4F81-9594-2C279A31CBFD}" presName="background3" presStyleLbl="node3" presStyleIdx="2" presStyleCnt="5"/>
      <dgm:spPr/>
    </dgm:pt>
    <dgm:pt modelId="{7A95EFFE-26A5-47ED-A03E-50ECCCAA2A1A}" type="pres">
      <dgm:prSet presAssocID="{8AC73859-8D04-4F81-9594-2C279A31CBFD}" presName="text3" presStyleLbl="fgAcc3" presStyleIdx="2" presStyleCnt="5" custLinFactNeighborX="-9628" custLinFactNeighborY="-290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D1E7C50-32FA-4B9E-AF98-D88BCD1E54D5}" type="pres">
      <dgm:prSet presAssocID="{8AC73859-8D04-4F81-9594-2C279A31CBFD}" presName="hierChild4" presStyleCnt="0"/>
      <dgm:spPr/>
    </dgm:pt>
    <dgm:pt modelId="{789939A6-3CD2-4FCC-918C-3C9437065A78}" type="pres">
      <dgm:prSet presAssocID="{C905E2C7-1301-48CB-B21B-37D4586D54F2}" presName="Name17" presStyleLbl="parChTrans1D3" presStyleIdx="3" presStyleCnt="5"/>
      <dgm:spPr/>
      <dgm:t>
        <a:bodyPr/>
        <a:lstStyle/>
        <a:p>
          <a:endParaRPr lang="hu-HU"/>
        </a:p>
      </dgm:t>
    </dgm:pt>
    <dgm:pt modelId="{42EC0702-E826-4150-8165-589DC3469124}" type="pres">
      <dgm:prSet presAssocID="{57DE939C-71CE-4A6D-B117-FAA3645AD802}" presName="hierRoot3" presStyleCnt="0"/>
      <dgm:spPr/>
    </dgm:pt>
    <dgm:pt modelId="{AA18CADD-D5A8-4E54-A43D-22D4DC145F29}" type="pres">
      <dgm:prSet presAssocID="{57DE939C-71CE-4A6D-B117-FAA3645AD802}" presName="composite3" presStyleCnt="0"/>
      <dgm:spPr/>
    </dgm:pt>
    <dgm:pt modelId="{01B1F660-1973-4425-BD93-24E45954831B}" type="pres">
      <dgm:prSet presAssocID="{57DE939C-71CE-4A6D-B117-FAA3645AD802}" presName="background3" presStyleLbl="node3" presStyleIdx="3" presStyleCnt="5"/>
      <dgm:spPr/>
    </dgm:pt>
    <dgm:pt modelId="{2A77F8E9-F5E7-480C-9F15-6EAF76A463FF}" type="pres">
      <dgm:prSet presAssocID="{57DE939C-71CE-4A6D-B117-FAA3645AD802}" presName="text3" presStyleLbl="fgAcc3" presStyleIdx="3" presStyleCnt="5" custLinFactNeighborX="-9628" custLinFactNeighborY="-2908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84BC870-3242-4C28-B1D7-009E9A362AE3}" type="pres">
      <dgm:prSet presAssocID="{57DE939C-71CE-4A6D-B117-FAA3645AD802}" presName="hierChild4" presStyleCnt="0"/>
      <dgm:spPr/>
    </dgm:pt>
    <dgm:pt modelId="{7CDD0984-A73F-4433-8043-811466DA8E0F}" type="pres">
      <dgm:prSet presAssocID="{2C503688-345D-4647-B9AE-288BE45D9593}" presName="Name10" presStyleLbl="parChTrans1D2" presStyleIdx="1" presStyleCnt="2"/>
      <dgm:spPr/>
      <dgm:t>
        <a:bodyPr/>
        <a:lstStyle/>
        <a:p>
          <a:endParaRPr lang="hu-HU"/>
        </a:p>
      </dgm:t>
    </dgm:pt>
    <dgm:pt modelId="{97C91B9C-CB58-409B-8D5B-950AF5578A8F}" type="pres">
      <dgm:prSet presAssocID="{B20EFA4C-787B-41A4-93BD-DF28B28B42A9}" presName="hierRoot2" presStyleCnt="0"/>
      <dgm:spPr/>
    </dgm:pt>
    <dgm:pt modelId="{F1480F55-7C75-49E2-AD91-7BD7DD9E5480}" type="pres">
      <dgm:prSet presAssocID="{B20EFA4C-787B-41A4-93BD-DF28B28B42A9}" presName="composite2" presStyleCnt="0"/>
      <dgm:spPr/>
    </dgm:pt>
    <dgm:pt modelId="{25F43339-E83F-4B1C-B814-1DB788882A5F}" type="pres">
      <dgm:prSet presAssocID="{B20EFA4C-787B-41A4-93BD-DF28B28B42A9}" presName="background2" presStyleLbl="node2" presStyleIdx="1" presStyleCnt="2"/>
      <dgm:spPr/>
    </dgm:pt>
    <dgm:pt modelId="{9E636BBE-5828-42F7-BF29-2585784F8EE2}" type="pres">
      <dgm:prSet presAssocID="{B20EFA4C-787B-41A4-93BD-DF28B28B42A9}" presName="text2" presStyleLbl="fgAcc2" presStyleIdx="1" presStyleCnt="2" custLinFactNeighborX="-12772" custLinFactNeighborY="-239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BCDA41B0-425A-4D63-8ACE-1776EE6D51D7}" type="pres">
      <dgm:prSet presAssocID="{B20EFA4C-787B-41A4-93BD-DF28B28B42A9}" presName="hierChild3" presStyleCnt="0"/>
      <dgm:spPr/>
    </dgm:pt>
    <dgm:pt modelId="{31A74E57-4483-454E-BC9C-1A1A5A775FD7}" type="pres">
      <dgm:prSet presAssocID="{E38321BA-C434-42D0-A8A6-5EA2ADFC1997}" presName="Name17" presStyleLbl="parChTrans1D3" presStyleIdx="4" presStyleCnt="5"/>
      <dgm:spPr/>
      <dgm:t>
        <a:bodyPr/>
        <a:lstStyle/>
        <a:p>
          <a:endParaRPr lang="hu-HU"/>
        </a:p>
      </dgm:t>
    </dgm:pt>
    <dgm:pt modelId="{B54A101A-08BC-409C-BBE9-65990F85A0B3}" type="pres">
      <dgm:prSet presAssocID="{77FF5C4C-89B8-49E5-8228-D00E4DDC31BB}" presName="hierRoot3" presStyleCnt="0"/>
      <dgm:spPr/>
    </dgm:pt>
    <dgm:pt modelId="{3DEC02AB-89EC-4C48-9B23-1C8B724910ED}" type="pres">
      <dgm:prSet presAssocID="{77FF5C4C-89B8-49E5-8228-D00E4DDC31BB}" presName="composite3" presStyleCnt="0"/>
      <dgm:spPr/>
    </dgm:pt>
    <dgm:pt modelId="{84FC46B8-8D76-416E-A429-4EDDF9145B7A}" type="pres">
      <dgm:prSet presAssocID="{77FF5C4C-89B8-49E5-8228-D00E4DDC31BB}" presName="background3" presStyleLbl="node3" presStyleIdx="4" presStyleCnt="5"/>
      <dgm:spPr/>
    </dgm:pt>
    <dgm:pt modelId="{5A6A0970-C1F1-4ECD-9EEC-66026869F57A}" type="pres">
      <dgm:prSet presAssocID="{77FF5C4C-89B8-49E5-8228-D00E4DDC31BB}" presName="text3" presStyleLbl="fgAcc3" presStyleIdx="4" presStyleCnt="5" custLinFactNeighborX="-12772" custLinFactNeighborY="-239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ADD93D20-2124-45B6-BCAC-195DFE860CBB}" type="pres">
      <dgm:prSet presAssocID="{77FF5C4C-89B8-49E5-8228-D00E4DDC31BB}" presName="hierChild4" presStyleCnt="0"/>
      <dgm:spPr/>
    </dgm:pt>
  </dgm:ptLst>
  <dgm:cxnLst>
    <dgm:cxn modelId="{E7A607AC-EE61-4B3D-A06B-ABF77848C906}" srcId="{6A014B20-6D36-4A34-8A4C-9ED4275FBA82}" destId="{DF2DDDF0-CA63-4994-B8B8-AB5D6AD3E552}" srcOrd="0" destOrd="0" parTransId="{09AFD20D-91C3-473A-B29B-DE5008D07290}" sibTransId="{0A983630-4DBF-42EF-B03E-0EC1089E515C}"/>
    <dgm:cxn modelId="{F62653CD-A927-47F8-B668-0740961159C5}" type="presOf" srcId="{E38321BA-C434-42D0-A8A6-5EA2ADFC1997}" destId="{31A74E57-4483-454E-BC9C-1A1A5A775FD7}" srcOrd="0" destOrd="0" presId="urn:microsoft.com/office/officeart/2005/8/layout/hierarchy1"/>
    <dgm:cxn modelId="{C6BE1512-50B8-44B5-B328-2ACD34AC2D65}" type="presOf" srcId="{77FF5C4C-89B8-49E5-8228-D00E4DDC31BB}" destId="{5A6A0970-C1F1-4ECD-9EEC-66026869F57A}" srcOrd="0" destOrd="0" presId="urn:microsoft.com/office/officeart/2005/8/layout/hierarchy1"/>
    <dgm:cxn modelId="{A6E9FFAE-3497-4AFD-A22E-24A967A86CBF}" type="presOf" srcId="{09AFD20D-91C3-473A-B29B-DE5008D07290}" destId="{0101F5D1-D2A4-48CE-A954-5962D798527F}" srcOrd="0" destOrd="0" presId="urn:microsoft.com/office/officeart/2005/8/layout/hierarchy1"/>
    <dgm:cxn modelId="{91DB603A-CC4C-46B8-828A-B75D53FE74AE}" type="presOf" srcId="{B20EFA4C-787B-41A4-93BD-DF28B28B42A9}" destId="{9E636BBE-5828-42F7-BF29-2585784F8EE2}" srcOrd="0" destOrd="0" presId="urn:microsoft.com/office/officeart/2005/8/layout/hierarchy1"/>
    <dgm:cxn modelId="{5E5E5541-154F-42F9-BFE9-4E95E5D38BA0}" srcId="{DF2DDDF0-CA63-4994-B8B8-AB5D6AD3E552}" destId="{57DE939C-71CE-4A6D-B117-FAA3645AD802}" srcOrd="3" destOrd="0" parTransId="{C905E2C7-1301-48CB-B21B-37D4586D54F2}" sibTransId="{6B1DE74E-E09D-4201-955F-2A52E834E1EB}"/>
    <dgm:cxn modelId="{C8692109-4EE9-4D21-A462-A4F12E335D03}" type="presOf" srcId="{57DE939C-71CE-4A6D-B117-FAA3645AD802}" destId="{2A77F8E9-F5E7-480C-9F15-6EAF76A463FF}" srcOrd="0" destOrd="0" presId="urn:microsoft.com/office/officeart/2005/8/layout/hierarchy1"/>
    <dgm:cxn modelId="{4A5C7D78-5A70-4D5E-B102-11EF457B4339}" type="presOf" srcId="{2F7864A7-CFEC-470E-9C3E-F1D4D5BF010B}" destId="{8C4D5431-0A2F-4708-9AB3-2ABEF59C6339}" srcOrd="0" destOrd="0" presId="urn:microsoft.com/office/officeart/2005/8/layout/hierarchy1"/>
    <dgm:cxn modelId="{147F9E30-A9B5-4A12-A306-A277FA8C1652}" type="presOf" srcId="{2C503688-345D-4647-B9AE-288BE45D9593}" destId="{7CDD0984-A73F-4433-8043-811466DA8E0F}" srcOrd="0" destOrd="0" presId="urn:microsoft.com/office/officeart/2005/8/layout/hierarchy1"/>
    <dgm:cxn modelId="{30980560-8B91-4725-8A95-F0802D70D97B}" srcId="{B20EFA4C-787B-41A4-93BD-DF28B28B42A9}" destId="{77FF5C4C-89B8-49E5-8228-D00E4DDC31BB}" srcOrd="0" destOrd="0" parTransId="{E38321BA-C434-42D0-A8A6-5EA2ADFC1997}" sibTransId="{05239853-EF86-4C31-AF79-E194F5386BF0}"/>
    <dgm:cxn modelId="{2643436B-452B-493B-97BA-1A5DF744ED0F}" type="presOf" srcId="{E3BF5035-F450-4F50-9280-026EAE520294}" destId="{1902E51E-E246-4161-96B8-8B7BED91082D}" srcOrd="0" destOrd="0" presId="urn:microsoft.com/office/officeart/2005/8/layout/hierarchy1"/>
    <dgm:cxn modelId="{64F09AFC-6D4D-4E72-9FB2-D13827B296FD}" type="presOf" srcId="{B1197788-BEF0-4B1E-98C4-6BB95C0CCB06}" destId="{D4F2EE0D-0C2C-402B-93F3-7834C25822BA}" srcOrd="0" destOrd="0" presId="urn:microsoft.com/office/officeart/2005/8/layout/hierarchy1"/>
    <dgm:cxn modelId="{F818D73B-AAFE-419A-AD5A-5DAB1F53CC70}" srcId="{6A014B20-6D36-4A34-8A4C-9ED4275FBA82}" destId="{B20EFA4C-787B-41A4-93BD-DF28B28B42A9}" srcOrd="1" destOrd="0" parTransId="{2C503688-345D-4647-B9AE-288BE45D9593}" sibTransId="{46E30F50-F45D-435E-BAD5-2D090F05A88F}"/>
    <dgm:cxn modelId="{A972385C-5EF4-40A3-B535-67ADE78AA463}" type="presOf" srcId="{8AC73859-8D04-4F81-9594-2C279A31CBFD}" destId="{7A95EFFE-26A5-47ED-A03E-50ECCCAA2A1A}" srcOrd="0" destOrd="0" presId="urn:microsoft.com/office/officeart/2005/8/layout/hierarchy1"/>
    <dgm:cxn modelId="{A6EE10A4-31DC-4B5C-AD7A-583C54BACCDE}" type="presOf" srcId="{DF2DDDF0-CA63-4994-B8B8-AB5D6AD3E552}" destId="{34B3203B-CE2B-4602-AC62-93C6DF679F81}" srcOrd="0" destOrd="0" presId="urn:microsoft.com/office/officeart/2005/8/layout/hierarchy1"/>
    <dgm:cxn modelId="{99EFB7C6-95AF-4247-A7E7-546F45D5416C}" type="presOf" srcId="{6A02D57C-8FA0-4DB4-BBF5-3A1D277B1E4C}" destId="{9AA84092-D42B-4764-B6E1-6F10D175925B}" srcOrd="0" destOrd="0" presId="urn:microsoft.com/office/officeart/2005/8/layout/hierarchy1"/>
    <dgm:cxn modelId="{DF281090-DA01-42A7-A6CC-E6D471F02D36}" type="presOf" srcId="{C905E2C7-1301-48CB-B21B-37D4586D54F2}" destId="{789939A6-3CD2-4FCC-918C-3C9437065A78}" srcOrd="0" destOrd="0" presId="urn:microsoft.com/office/officeart/2005/8/layout/hierarchy1"/>
    <dgm:cxn modelId="{DD564F0C-C896-47F1-9196-B711AF2D63B1}" type="presOf" srcId="{1DBA2905-6A80-4CA3-A3B6-A304590256D3}" destId="{25263E80-7617-42B2-B00B-C8C4B9770FF1}" srcOrd="0" destOrd="0" presId="urn:microsoft.com/office/officeart/2005/8/layout/hierarchy1"/>
    <dgm:cxn modelId="{6E4A6066-88DE-4AD0-8B70-FFDCE1CD0E79}" srcId="{DF2DDDF0-CA63-4994-B8B8-AB5D6AD3E552}" destId="{6A02D57C-8FA0-4DB4-BBF5-3A1D277B1E4C}" srcOrd="1" destOrd="0" parTransId="{E3BF5035-F450-4F50-9280-026EAE520294}" sibTransId="{B75AA482-C6F4-4ED6-B903-A76F69F8CF44}"/>
    <dgm:cxn modelId="{14BA4867-5404-496E-821F-B9EB035A56CE}" srcId="{B1197788-BEF0-4B1E-98C4-6BB95C0CCB06}" destId="{6A014B20-6D36-4A34-8A4C-9ED4275FBA82}" srcOrd="0" destOrd="0" parTransId="{8AFBD267-24C8-4898-8C31-52F36C462D2C}" sibTransId="{D74AF8FC-4D68-4FCD-8316-E84A5195141E}"/>
    <dgm:cxn modelId="{F1FFC09E-BA4E-4249-BAC0-385BA364816D}" type="presOf" srcId="{941A8A2D-E719-4987-B179-3216632146D2}" destId="{2AABEF41-C4CB-4EE5-94A0-F6BC0CF37E90}" srcOrd="0" destOrd="0" presId="urn:microsoft.com/office/officeart/2005/8/layout/hierarchy1"/>
    <dgm:cxn modelId="{3B4F9FC5-2B71-4440-9C25-183992F0E062}" srcId="{DF2DDDF0-CA63-4994-B8B8-AB5D6AD3E552}" destId="{2F7864A7-CFEC-470E-9C3E-F1D4D5BF010B}" srcOrd="0" destOrd="0" parTransId="{1DBA2905-6A80-4CA3-A3B6-A304590256D3}" sibTransId="{51CABE60-2EF6-49B8-9271-584F5023D022}"/>
    <dgm:cxn modelId="{1511DA34-A1D8-4407-AAB4-62396705D84C}" type="presOf" srcId="{6A014B20-6D36-4A34-8A4C-9ED4275FBA82}" destId="{16284F88-8E09-4E47-907F-3B20E30D9361}" srcOrd="0" destOrd="0" presId="urn:microsoft.com/office/officeart/2005/8/layout/hierarchy1"/>
    <dgm:cxn modelId="{25379324-1239-4384-9D03-A0E71719E9AF}" srcId="{DF2DDDF0-CA63-4994-B8B8-AB5D6AD3E552}" destId="{8AC73859-8D04-4F81-9594-2C279A31CBFD}" srcOrd="2" destOrd="0" parTransId="{941A8A2D-E719-4987-B179-3216632146D2}" sibTransId="{6E05D0A2-54C2-44FE-94D3-DD86D61BB5D7}"/>
    <dgm:cxn modelId="{141AE485-CBB9-4084-914D-79836DD87B3C}" type="presParOf" srcId="{D4F2EE0D-0C2C-402B-93F3-7834C25822BA}" destId="{0B83EE72-551C-48E9-AA28-D6273C98396D}" srcOrd="0" destOrd="0" presId="urn:microsoft.com/office/officeart/2005/8/layout/hierarchy1"/>
    <dgm:cxn modelId="{393D8577-E55F-4A88-9C42-DE0E134E862D}" type="presParOf" srcId="{0B83EE72-551C-48E9-AA28-D6273C98396D}" destId="{A7CAC68A-C3D6-4A18-827D-204D8F0D92F9}" srcOrd="0" destOrd="0" presId="urn:microsoft.com/office/officeart/2005/8/layout/hierarchy1"/>
    <dgm:cxn modelId="{615408CC-E89D-4381-B20E-ED608B4BE68F}" type="presParOf" srcId="{A7CAC68A-C3D6-4A18-827D-204D8F0D92F9}" destId="{13700D3E-5275-4C0A-B1D4-76F0D74B7ECE}" srcOrd="0" destOrd="0" presId="urn:microsoft.com/office/officeart/2005/8/layout/hierarchy1"/>
    <dgm:cxn modelId="{84964C00-5202-4A02-9C49-B0E15890EFCE}" type="presParOf" srcId="{A7CAC68A-C3D6-4A18-827D-204D8F0D92F9}" destId="{16284F88-8E09-4E47-907F-3B20E30D9361}" srcOrd="1" destOrd="0" presId="urn:microsoft.com/office/officeart/2005/8/layout/hierarchy1"/>
    <dgm:cxn modelId="{D38FB963-36C4-4073-AF3B-F7B2E41057B3}" type="presParOf" srcId="{0B83EE72-551C-48E9-AA28-D6273C98396D}" destId="{4A65521B-F32B-4243-9422-37CF82F94CD2}" srcOrd="1" destOrd="0" presId="urn:microsoft.com/office/officeart/2005/8/layout/hierarchy1"/>
    <dgm:cxn modelId="{4A092316-0BDB-48A5-A2A2-CF258781D219}" type="presParOf" srcId="{4A65521B-F32B-4243-9422-37CF82F94CD2}" destId="{0101F5D1-D2A4-48CE-A954-5962D798527F}" srcOrd="0" destOrd="0" presId="urn:microsoft.com/office/officeart/2005/8/layout/hierarchy1"/>
    <dgm:cxn modelId="{9F3BD22F-6F95-4913-A3CE-7CFDDAF11A2F}" type="presParOf" srcId="{4A65521B-F32B-4243-9422-37CF82F94CD2}" destId="{CC59D38E-8690-4B66-AF60-F8BF651443A1}" srcOrd="1" destOrd="0" presId="urn:microsoft.com/office/officeart/2005/8/layout/hierarchy1"/>
    <dgm:cxn modelId="{1A1F0A0A-EC85-441C-9136-DCDC33E8AF4A}" type="presParOf" srcId="{CC59D38E-8690-4B66-AF60-F8BF651443A1}" destId="{C340BA64-8465-4464-89B5-3B4F5D76A873}" srcOrd="0" destOrd="0" presId="urn:microsoft.com/office/officeart/2005/8/layout/hierarchy1"/>
    <dgm:cxn modelId="{92F01EBF-4515-4CB3-B655-8F819DD744D4}" type="presParOf" srcId="{C340BA64-8465-4464-89B5-3B4F5D76A873}" destId="{FAA17D5D-8B77-469D-B934-0EC6DAEB759A}" srcOrd="0" destOrd="0" presId="urn:microsoft.com/office/officeart/2005/8/layout/hierarchy1"/>
    <dgm:cxn modelId="{72250FD5-1708-4241-B40B-3DD90E2F32A5}" type="presParOf" srcId="{C340BA64-8465-4464-89B5-3B4F5D76A873}" destId="{34B3203B-CE2B-4602-AC62-93C6DF679F81}" srcOrd="1" destOrd="0" presId="urn:microsoft.com/office/officeart/2005/8/layout/hierarchy1"/>
    <dgm:cxn modelId="{5BD88D48-54AE-4AEC-AC1A-90EA85FB0D22}" type="presParOf" srcId="{CC59D38E-8690-4B66-AF60-F8BF651443A1}" destId="{C54555EF-FB56-46C8-932F-90A7EB8798D7}" srcOrd="1" destOrd="0" presId="urn:microsoft.com/office/officeart/2005/8/layout/hierarchy1"/>
    <dgm:cxn modelId="{0E046DE8-FEBE-431E-B248-49EE8002C9AC}" type="presParOf" srcId="{C54555EF-FB56-46C8-932F-90A7EB8798D7}" destId="{25263E80-7617-42B2-B00B-C8C4B9770FF1}" srcOrd="0" destOrd="0" presId="urn:microsoft.com/office/officeart/2005/8/layout/hierarchy1"/>
    <dgm:cxn modelId="{063FB11E-3BE8-4D6D-9134-651A43703612}" type="presParOf" srcId="{C54555EF-FB56-46C8-932F-90A7EB8798D7}" destId="{7BB8F18F-431C-4D12-9146-201ADCE1FE9E}" srcOrd="1" destOrd="0" presId="urn:microsoft.com/office/officeart/2005/8/layout/hierarchy1"/>
    <dgm:cxn modelId="{3BCC42DB-CFDE-4649-851A-0BCC2380AD0F}" type="presParOf" srcId="{7BB8F18F-431C-4D12-9146-201ADCE1FE9E}" destId="{59266F78-05B4-4540-83B5-B2F0446509B7}" srcOrd="0" destOrd="0" presId="urn:microsoft.com/office/officeart/2005/8/layout/hierarchy1"/>
    <dgm:cxn modelId="{6083F49E-92B7-4CD9-AB32-C99D53C29F10}" type="presParOf" srcId="{59266F78-05B4-4540-83B5-B2F0446509B7}" destId="{48E654A5-5480-4131-AD31-B46FBE618B5B}" srcOrd="0" destOrd="0" presId="urn:microsoft.com/office/officeart/2005/8/layout/hierarchy1"/>
    <dgm:cxn modelId="{9F03C956-CE65-4D1C-903B-E5BD056F7AAD}" type="presParOf" srcId="{59266F78-05B4-4540-83B5-B2F0446509B7}" destId="{8C4D5431-0A2F-4708-9AB3-2ABEF59C6339}" srcOrd="1" destOrd="0" presId="urn:microsoft.com/office/officeart/2005/8/layout/hierarchy1"/>
    <dgm:cxn modelId="{B322F5FC-AFB4-4559-A7C4-6B35C5ECAB9A}" type="presParOf" srcId="{7BB8F18F-431C-4D12-9146-201ADCE1FE9E}" destId="{9E00A6E3-D651-48C9-A8E2-52285BF1F7FF}" srcOrd="1" destOrd="0" presId="urn:microsoft.com/office/officeart/2005/8/layout/hierarchy1"/>
    <dgm:cxn modelId="{E28B54B9-32F0-4653-838A-7911CC69A77D}" type="presParOf" srcId="{C54555EF-FB56-46C8-932F-90A7EB8798D7}" destId="{1902E51E-E246-4161-96B8-8B7BED91082D}" srcOrd="2" destOrd="0" presId="urn:microsoft.com/office/officeart/2005/8/layout/hierarchy1"/>
    <dgm:cxn modelId="{7EACB574-004A-4F67-B9E7-4093BED73F98}" type="presParOf" srcId="{C54555EF-FB56-46C8-932F-90A7EB8798D7}" destId="{A720A208-F14F-4AF0-944B-609C0BE284FD}" srcOrd="3" destOrd="0" presId="urn:microsoft.com/office/officeart/2005/8/layout/hierarchy1"/>
    <dgm:cxn modelId="{FCD1C276-1DFF-4568-B7B0-D2569C0A318B}" type="presParOf" srcId="{A720A208-F14F-4AF0-944B-609C0BE284FD}" destId="{6FE722A9-38AD-4A70-A218-FBD666CDF1EC}" srcOrd="0" destOrd="0" presId="urn:microsoft.com/office/officeart/2005/8/layout/hierarchy1"/>
    <dgm:cxn modelId="{FEB2A2AE-9168-4BA9-9123-275E0640BF72}" type="presParOf" srcId="{6FE722A9-38AD-4A70-A218-FBD666CDF1EC}" destId="{EA011C67-E5F0-41B7-8464-AFC78BAAA51A}" srcOrd="0" destOrd="0" presId="urn:microsoft.com/office/officeart/2005/8/layout/hierarchy1"/>
    <dgm:cxn modelId="{906698DD-D776-4309-9306-75735744F3C1}" type="presParOf" srcId="{6FE722A9-38AD-4A70-A218-FBD666CDF1EC}" destId="{9AA84092-D42B-4764-B6E1-6F10D175925B}" srcOrd="1" destOrd="0" presId="urn:microsoft.com/office/officeart/2005/8/layout/hierarchy1"/>
    <dgm:cxn modelId="{33049E0F-ECB6-4451-A053-0AD6D82C6D39}" type="presParOf" srcId="{A720A208-F14F-4AF0-944B-609C0BE284FD}" destId="{125DAC67-F696-41AC-AFF7-5545C65EF892}" srcOrd="1" destOrd="0" presId="urn:microsoft.com/office/officeart/2005/8/layout/hierarchy1"/>
    <dgm:cxn modelId="{77D5BA06-BC3B-4C6C-A56A-E6E71B1EAD51}" type="presParOf" srcId="{C54555EF-FB56-46C8-932F-90A7EB8798D7}" destId="{2AABEF41-C4CB-4EE5-94A0-F6BC0CF37E90}" srcOrd="4" destOrd="0" presId="urn:microsoft.com/office/officeart/2005/8/layout/hierarchy1"/>
    <dgm:cxn modelId="{1340D40B-2503-4A73-B48E-9FEB8E8E99C6}" type="presParOf" srcId="{C54555EF-FB56-46C8-932F-90A7EB8798D7}" destId="{188E5CB9-8CC8-4895-9AEB-554D1FB41D34}" srcOrd="5" destOrd="0" presId="urn:microsoft.com/office/officeart/2005/8/layout/hierarchy1"/>
    <dgm:cxn modelId="{154B441C-430A-4114-9D32-59660E7DBF6C}" type="presParOf" srcId="{188E5CB9-8CC8-4895-9AEB-554D1FB41D34}" destId="{49A47EDA-CDD5-4B67-9EF1-93CB40C0F7B6}" srcOrd="0" destOrd="0" presId="urn:microsoft.com/office/officeart/2005/8/layout/hierarchy1"/>
    <dgm:cxn modelId="{E2AE1D1C-3C90-4E0C-A3F2-BF8D9E75E914}" type="presParOf" srcId="{49A47EDA-CDD5-4B67-9EF1-93CB40C0F7B6}" destId="{6B8A9E4E-C717-4F4C-BB7C-404E7D8D0ED2}" srcOrd="0" destOrd="0" presId="urn:microsoft.com/office/officeart/2005/8/layout/hierarchy1"/>
    <dgm:cxn modelId="{4B785370-D34A-441D-BFB4-A0610C78DB8B}" type="presParOf" srcId="{49A47EDA-CDD5-4B67-9EF1-93CB40C0F7B6}" destId="{7A95EFFE-26A5-47ED-A03E-50ECCCAA2A1A}" srcOrd="1" destOrd="0" presId="urn:microsoft.com/office/officeart/2005/8/layout/hierarchy1"/>
    <dgm:cxn modelId="{6BB55818-B2D5-4B6F-8181-F0F4096C5542}" type="presParOf" srcId="{188E5CB9-8CC8-4895-9AEB-554D1FB41D34}" destId="{1D1E7C50-32FA-4B9E-AF98-D88BCD1E54D5}" srcOrd="1" destOrd="0" presId="urn:microsoft.com/office/officeart/2005/8/layout/hierarchy1"/>
    <dgm:cxn modelId="{270897AC-8926-4D8C-A8DB-782AD03D9FDC}" type="presParOf" srcId="{C54555EF-FB56-46C8-932F-90A7EB8798D7}" destId="{789939A6-3CD2-4FCC-918C-3C9437065A78}" srcOrd="6" destOrd="0" presId="urn:microsoft.com/office/officeart/2005/8/layout/hierarchy1"/>
    <dgm:cxn modelId="{D0B045A4-EB63-4271-89F9-68772BF0CB26}" type="presParOf" srcId="{C54555EF-FB56-46C8-932F-90A7EB8798D7}" destId="{42EC0702-E826-4150-8165-589DC3469124}" srcOrd="7" destOrd="0" presId="urn:microsoft.com/office/officeart/2005/8/layout/hierarchy1"/>
    <dgm:cxn modelId="{FC793634-A108-4D13-BCD7-6AFD983837A5}" type="presParOf" srcId="{42EC0702-E826-4150-8165-589DC3469124}" destId="{AA18CADD-D5A8-4E54-A43D-22D4DC145F29}" srcOrd="0" destOrd="0" presId="urn:microsoft.com/office/officeart/2005/8/layout/hierarchy1"/>
    <dgm:cxn modelId="{FDB5DFBD-01C0-472F-883C-B3162D2D58E9}" type="presParOf" srcId="{AA18CADD-D5A8-4E54-A43D-22D4DC145F29}" destId="{01B1F660-1973-4425-BD93-24E45954831B}" srcOrd="0" destOrd="0" presId="urn:microsoft.com/office/officeart/2005/8/layout/hierarchy1"/>
    <dgm:cxn modelId="{C986BB1B-E909-4C48-B123-5BFC0A8BC547}" type="presParOf" srcId="{AA18CADD-D5A8-4E54-A43D-22D4DC145F29}" destId="{2A77F8E9-F5E7-480C-9F15-6EAF76A463FF}" srcOrd="1" destOrd="0" presId="urn:microsoft.com/office/officeart/2005/8/layout/hierarchy1"/>
    <dgm:cxn modelId="{3EEAA7A0-CD38-478A-81CD-152831F39DAD}" type="presParOf" srcId="{42EC0702-E826-4150-8165-589DC3469124}" destId="{184BC870-3242-4C28-B1D7-009E9A362AE3}" srcOrd="1" destOrd="0" presId="urn:microsoft.com/office/officeart/2005/8/layout/hierarchy1"/>
    <dgm:cxn modelId="{9C47283D-EE65-4AFF-A095-C787BACAE796}" type="presParOf" srcId="{4A65521B-F32B-4243-9422-37CF82F94CD2}" destId="{7CDD0984-A73F-4433-8043-811466DA8E0F}" srcOrd="2" destOrd="0" presId="urn:microsoft.com/office/officeart/2005/8/layout/hierarchy1"/>
    <dgm:cxn modelId="{B0DD18AB-9669-4117-B1DE-D6EBFA7F304E}" type="presParOf" srcId="{4A65521B-F32B-4243-9422-37CF82F94CD2}" destId="{97C91B9C-CB58-409B-8D5B-950AF5578A8F}" srcOrd="3" destOrd="0" presId="urn:microsoft.com/office/officeart/2005/8/layout/hierarchy1"/>
    <dgm:cxn modelId="{D117A0CF-3EE1-41D2-8D2B-5063B0325264}" type="presParOf" srcId="{97C91B9C-CB58-409B-8D5B-950AF5578A8F}" destId="{F1480F55-7C75-49E2-AD91-7BD7DD9E5480}" srcOrd="0" destOrd="0" presId="urn:microsoft.com/office/officeart/2005/8/layout/hierarchy1"/>
    <dgm:cxn modelId="{F373D805-3109-4F08-913D-109D683CB4FF}" type="presParOf" srcId="{F1480F55-7C75-49E2-AD91-7BD7DD9E5480}" destId="{25F43339-E83F-4B1C-B814-1DB788882A5F}" srcOrd="0" destOrd="0" presId="urn:microsoft.com/office/officeart/2005/8/layout/hierarchy1"/>
    <dgm:cxn modelId="{E38268C6-C995-498C-B206-C89EF4D334DE}" type="presParOf" srcId="{F1480F55-7C75-49E2-AD91-7BD7DD9E5480}" destId="{9E636BBE-5828-42F7-BF29-2585784F8EE2}" srcOrd="1" destOrd="0" presId="urn:microsoft.com/office/officeart/2005/8/layout/hierarchy1"/>
    <dgm:cxn modelId="{E167ED82-CD8D-4713-A1E0-555E7E3D5A1F}" type="presParOf" srcId="{97C91B9C-CB58-409B-8D5B-950AF5578A8F}" destId="{BCDA41B0-425A-4D63-8ACE-1776EE6D51D7}" srcOrd="1" destOrd="0" presId="urn:microsoft.com/office/officeart/2005/8/layout/hierarchy1"/>
    <dgm:cxn modelId="{138B9746-DACB-4AB0-A91D-A604EDA592A7}" type="presParOf" srcId="{BCDA41B0-425A-4D63-8ACE-1776EE6D51D7}" destId="{31A74E57-4483-454E-BC9C-1A1A5A775FD7}" srcOrd="0" destOrd="0" presId="urn:microsoft.com/office/officeart/2005/8/layout/hierarchy1"/>
    <dgm:cxn modelId="{89A0EE99-D3DE-47BD-A40B-114C6C68C6AA}" type="presParOf" srcId="{BCDA41B0-425A-4D63-8ACE-1776EE6D51D7}" destId="{B54A101A-08BC-409C-BBE9-65990F85A0B3}" srcOrd="1" destOrd="0" presId="urn:microsoft.com/office/officeart/2005/8/layout/hierarchy1"/>
    <dgm:cxn modelId="{1D414505-A2E5-4A4D-ACE5-8DB04BE99F74}" type="presParOf" srcId="{B54A101A-08BC-409C-BBE9-65990F85A0B3}" destId="{3DEC02AB-89EC-4C48-9B23-1C8B724910ED}" srcOrd="0" destOrd="0" presId="urn:microsoft.com/office/officeart/2005/8/layout/hierarchy1"/>
    <dgm:cxn modelId="{2417A32D-4ADF-4B8F-A6B4-A7D6C79D5403}" type="presParOf" srcId="{3DEC02AB-89EC-4C48-9B23-1C8B724910ED}" destId="{84FC46B8-8D76-416E-A429-4EDDF9145B7A}" srcOrd="0" destOrd="0" presId="urn:microsoft.com/office/officeart/2005/8/layout/hierarchy1"/>
    <dgm:cxn modelId="{211E8F72-02F9-4041-A06F-C9AAAF4BF055}" type="presParOf" srcId="{3DEC02AB-89EC-4C48-9B23-1C8B724910ED}" destId="{5A6A0970-C1F1-4ECD-9EEC-66026869F57A}" srcOrd="1" destOrd="0" presId="urn:microsoft.com/office/officeart/2005/8/layout/hierarchy1"/>
    <dgm:cxn modelId="{543BE5A0-FA5C-426D-8605-BED2960320FD}" type="presParOf" srcId="{B54A101A-08BC-409C-BBE9-65990F85A0B3}" destId="{ADD93D20-2124-45B6-BCAC-195DFE860CB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A74E57-4483-454E-BC9C-1A1A5A775FD7}">
      <dsp:nvSpPr>
        <dsp:cNvPr id="0" name=""/>
        <dsp:cNvSpPr/>
      </dsp:nvSpPr>
      <dsp:spPr>
        <a:xfrm>
          <a:off x="7655223" y="2489343"/>
          <a:ext cx="91440" cy="4255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553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DD0984-A73F-4433-8043-811466DA8E0F}">
      <dsp:nvSpPr>
        <dsp:cNvPr id="0" name=""/>
        <dsp:cNvSpPr/>
      </dsp:nvSpPr>
      <dsp:spPr>
        <a:xfrm>
          <a:off x="5465557" y="1134699"/>
          <a:ext cx="2235386" cy="425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990"/>
              </a:lnTo>
              <a:lnTo>
                <a:pt x="2235386" y="289990"/>
              </a:lnTo>
              <a:lnTo>
                <a:pt x="2235386" y="4255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9939A6-3CD2-4FCC-918C-3C9437065A78}">
      <dsp:nvSpPr>
        <dsp:cNvPr id="0" name=""/>
        <dsp:cNvSpPr/>
      </dsp:nvSpPr>
      <dsp:spPr>
        <a:xfrm>
          <a:off x="3230171" y="2489343"/>
          <a:ext cx="2728465" cy="420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196"/>
              </a:lnTo>
              <a:lnTo>
                <a:pt x="2728465" y="285196"/>
              </a:lnTo>
              <a:lnTo>
                <a:pt x="2728465" y="4207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ABEF41-C4CB-4EE5-94A0-F6BC0CF37E90}">
      <dsp:nvSpPr>
        <dsp:cNvPr id="0" name=""/>
        <dsp:cNvSpPr/>
      </dsp:nvSpPr>
      <dsp:spPr>
        <a:xfrm>
          <a:off x="3230171" y="2489343"/>
          <a:ext cx="940156" cy="420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196"/>
              </a:lnTo>
              <a:lnTo>
                <a:pt x="940156" y="285196"/>
              </a:lnTo>
              <a:lnTo>
                <a:pt x="940156" y="4207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02E51E-E246-4161-96B8-8B7BED91082D}">
      <dsp:nvSpPr>
        <dsp:cNvPr id="0" name=""/>
        <dsp:cNvSpPr/>
      </dsp:nvSpPr>
      <dsp:spPr>
        <a:xfrm>
          <a:off x="2522892" y="2489343"/>
          <a:ext cx="707279" cy="447760"/>
        </a:xfrm>
        <a:custGeom>
          <a:avLst/>
          <a:gdLst/>
          <a:ahLst/>
          <a:cxnLst/>
          <a:rect l="0" t="0" r="0" b="0"/>
          <a:pathLst>
            <a:path>
              <a:moveTo>
                <a:pt x="707279" y="0"/>
              </a:moveTo>
              <a:lnTo>
                <a:pt x="707279" y="312214"/>
              </a:lnTo>
              <a:lnTo>
                <a:pt x="0" y="312214"/>
              </a:lnTo>
              <a:lnTo>
                <a:pt x="0" y="4477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263E80-7617-42B2-B00B-C8C4B9770FF1}">
      <dsp:nvSpPr>
        <dsp:cNvPr id="0" name=""/>
        <dsp:cNvSpPr/>
      </dsp:nvSpPr>
      <dsp:spPr>
        <a:xfrm>
          <a:off x="734583" y="2489343"/>
          <a:ext cx="2495588" cy="447760"/>
        </a:xfrm>
        <a:custGeom>
          <a:avLst/>
          <a:gdLst/>
          <a:ahLst/>
          <a:cxnLst/>
          <a:rect l="0" t="0" r="0" b="0"/>
          <a:pathLst>
            <a:path>
              <a:moveTo>
                <a:pt x="2495588" y="0"/>
              </a:moveTo>
              <a:lnTo>
                <a:pt x="2495588" y="312214"/>
              </a:lnTo>
              <a:lnTo>
                <a:pt x="0" y="312214"/>
              </a:lnTo>
              <a:lnTo>
                <a:pt x="0" y="4477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1F5D1-D2A4-48CE-A954-5962D798527F}">
      <dsp:nvSpPr>
        <dsp:cNvPr id="0" name=""/>
        <dsp:cNvSpPr/>
      </dsp:nvSpPr>
      <dsp:spPr>
        <a:xfrm>
          <a:off x="3230171" y="1134699"/>
          <a:ext cx="2235386" cy="425536"/>
        </a:xfrm>
        <a:custGeom>
          <a:avLst/>
          <a:gdLst/>
          <a:ahLst/>
          <a:cxnLst/>
          <a:rect l="0" t="0" r="0" b="0"/>
          <a:pathLst>
            <a:path>
              <a:moveTo>
                <a:pt x="2235386" y="0"/>
              </a:moveTo>
              <a:lnTo>
                <a:pt x="2235386" y="289990"/>
              </a:lnTo>
              <a:lnTo>
                <a:pt x="0" y="289990"/>
              </a:lnTo>
              <a:lnTo>
                <a:pt x="0" y="4255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700D3E-5275-4C0A-B1D4-76F0D74B7ECE}">
      <dsp:nvSpPr>
        <dsp:cNvPr id="0" name=""/>
        <dsp:cNvSpPr/>
      </dsp:nvSpPr>
      <dsp:spPr>
        <a:xfrm>
          <a:off x="4733976" y="205591"/>
          <a:ext cx="1463161" cy="929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284F88-8E09-4E47-907F-3B20E30D9361}">
      <dsp:nvSpPr>
        <dsp:cNvPr id="0" name=""/>
        <dsp:cNvSpPr/>
      </dsp:nvSpPr>
      <dsp:spPr>
        <a:xfrm>
          <a:off x="4896550" y="360036"/>
          <a:ext cx="1463161" cy="929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Tagozatok</a:t>
          </a:r>
          <a:endParaRPr lang="hu-HU" sz="1800" kern="1200" dirty="0"/>
        </a:p>
      </dsp:txBody>
      <dsp:txXfrm>
        <a:off x="4923763" y="387249"/>
        <a:ext cx="1408735" cy="874681"/>
      </dsp:txXfrm>
    </dsp:sp>
    <dsp:sp modelId="{FAA17D5D-8B77-469D-B934-0EC6DAEB759A}">
      <dsp:nvSpPr>
        <dsp:cNvPr id="0" name=""/>
        <dsp:cNvSpPr/>
      </dsp:nvSpPr>
      <dsp:spPr>
        <a:xfrm>
          <a:off x="2498590" y="1560235"/>
          <a:ext cx="1463161" cy="929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B3203B-CE2B-4602-AC62-93C6DF679F81}">
      <dsp:nvSpPr>
        <dsp:cNvPr id="0" name=""/>
        <dsp:cNvSpPr/>
      </dsp:nvSpPr>
      <dsp:spPr>
        <a:xfrm>
          <a:off x="2661164" y="1714680"/>
          <a:ext cx="1463161" cy="929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4 évfolyamos</a:t>
          </a:r>
          <a:br>
            <a:rPr lang="hu-HU" sz="1800" kern="1200" dirty="0" smtClean="0"/>
          </a:br>
          <a:r>
            <a:rPr lang="hu-HU" sz="1800" kern="1200" dirty="0" smtClean="0"/>
            <a:t>( 1-1 csoport)</a:t>
          </a:r>
        </a:p>
      </dsp:txBody>
      <dsp:txXfrm>
        <a:off x="2688377" y="1741893"/>
        <a:ext cx="1408735" cy="874681"/>
      </dsp:txXfrm>
    </dsp:sp>
    <dsp:sp modelId="{48E654A5-5480-4131-AD31-B46FBE618B5B}">
      <dsp:nvSpPr>
        <dsp:cNvPr id="0" name=""/>
        <dsp:cNvSpPr/>
      </dsp:nvSpPr>
      <dsp:spPr>
        <a:xfrm>
          <a:off x="3002" y="2937103"/>
          <a:ext cx="1463161" cy="929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4D5431-0A2F-4708-9AB3-2ABEF59C6339}">
      <dsp:nvSpPr>
        <dsp:cNvPr id="0" name=""/>
        <dsp:cNvSpPr/>
      </dsp:nvSpPr>
      <dsp:spPr>
        <a:xfrm>
          <a:off x="165576" y="3091548"/>
          <a:ext cx="1463161" cy="929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Matematika/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Természettudományi</a:t>
          </a:r>
          <a:endParaRPr lang="hu-HU" sz="1800" kern="1200" dirty="0"/>
        </a:p>
      </dsp:txBody>
      <dsp:txXfrm>
        <a:off x="192789" y="3118761"/>
        <a:ext cx="1408735" cy="874681"/>
      </dsp:txXfrm>
    </dsp:sp>
    <dsp:sp modelId="{EA011C67-E5F0-41B7-8464-AFC78BAAA51A}">
      <dsp:nvSpPr>
        <dsp:cNvPr id="0" name=""/>
        <dsp:cNvSpPr/>
      </dsp:nvSpPr>
      <dsp:spPr>
        <a:xfrm>
          <a:off x="1791311" y="2937103"/>
          <a:ext cx="1463161" cy="929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A84092-D42B-4764-B6E1-6F10D175925B}">
      <dsp:nvSpPr>
        <dsp:cNvPr id="0" name=""/>
        <dsp:cNvSpPr/>
      </dsp:nvSpPr>
      <dsp:spPr>
        <a:xfrm>
          <a:off x="1953885" y="3091548"/>
          <a:ext cx="1463161" cy="929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Angol és </a:t>
          </a:r>
          <a:br>
            <a:rPr lang="hu-HU" sz="1800" kern="1200" dirty="0" smtClean="0"/>
          </a:br>
          <a:r>
            <a:rPr lang="hu-HU" sz="1800" kern="1200" dirty="0" smtClean="0"/>
            <a:t>német nyelvi</a:t>
          </a:r>
        </a:p>
      </dsp:txBody>
      <dsp:txXfrm>
        <a:off x="1981098" y="3118761"/>
        <a:ext cx="1408735" cy="874681"/>
      </dsp:txXfrm>
    </dsp:sp>
    <dsp:sp modelId="{6B8A9E4E-C717-4F4C-BB7C-404E7D8D0ED2}">
      <dsp:nvSpPr>
        <dsp:cNvPr id="0" name=""/>
        <dsp:cNvSpPr/>
      </dsp:nvSpPr>
      <dsp:spPr>
        <a:xfrm>
          <a:off x="3438747" y="2910085"/>
          <a:ext cx="1463161" cy="929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95EFFE-26A5-47ED-A03E-50ECCCAA2A1A}">
      <dsp:nvSpPr>
        <dsp:cNvPr id="0" name=""/>
        <dsp:cNvSpPr/>
      </dsp:nvSpPr>
      <dsp:spPr>
        <a:xfrm>
          <a:off x="3601320" y="3064530"/>
          <a:ext cx="1463161" cy="929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Informatika/</a:t>
          </a:r>
          <a:br>
            <a:rPr lang="hu-HU" sz="1800" kern="1200" dirty="0" smtClean="0"/>
          </a:br>
          <a:r>
            <a:rPr lang="hu-HU" sz="1800" kern="1200" dirty="0" smtClean="0"/>
            <a:t>normál</a:t>
          </a:r>
        </a:p>
      </dsp:txBody>
      <dsp:txXfrm>
        <a:off x="3628533" y="3091743"/>
        <a:ext cx="1408735" cy="874681"/>
      </dsp:txXfrm>
    </dsp:sp>
    <dsp:sp modelId="{01B1F660-1973-4425-BD93-24E45954831B}">
      <dsp:nvSpPr>
        <dsp:cNvPr id="0" name=""/>
        <dsp:cNvSpPr/>
      </dsp:nvSpPr>
      <dsp:spPr>
        <a:xfrm>
          <a:off x="5227055" y="2910085"/>
          <a:ext cx="1463161" cy="929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77F8E9-F5E7-480C-9F15-6EAF76A463FF}">
      <dsp:nvSpPr>
        <dsp:cNvPr id="0" name=""/>
        <dsp:cNvSpPr/>
      </dsp:nvSpPr>
      <dsp:spPr>
        <a:xfrm>
          <a:off x="5389629" y="3064530"/>
          <a:ext cx="1463161" cy="929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Élsportolói</a:t>
          </a:r>
          <a:endParaRPr lang="hu-HU" sz="1800" kern="1200" dirty="0"/>
        </a:p>
      </dsp:txBody>
      <dsp:txXfrm>
        <a:off x="5416842" y="3091743"/>
        <a:ext cx="1408735" cy="874681"/>
      </dsp:txXfrm>
    </dsp:sp>
    <dsp:sp modelId="{25F43339-E83F-4B1C-B814-1DB788882A5F}">
      <dsp:nvSpPr>
        <dsp:cNvPr id="0" name=""/>
        <dsp:cNvSpPr/>
      </dsp:nvSpPr>
      <dsp:spPr>
        <a:xfrm>
          <a:off x="6969362" y="1560235"/>
          <a:ext cx="1463161" cy="929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636BBE-5828-42F7-BF29-2585784F8EE2}">
      <dsp:nvSpPr>
        <dsp:cNvPr id="0" name=""/>
        <dsp:cNvSpPr/>
      </dsp:nvSpPr>
      <dsp:spPr>
        <a:xfrm>
          <a:off x="7131936" y="1714680"/>
          <a:ext cx="1463161" cy="929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kern="1200" dirty="0" smtClean="0"/>
            <a:t>8 évfolyamos</a:t>
          </a:r>
          <a:endParaRPr lang="hu-HU" sz="2100" kern="1200" dirty="0"/>
        </a:p>
      </dsp:txBody>
      <dsp:txXfrm>
        <a:off x="7159149" y="1741893"/>
        <a:ext cx="1408735" cy="874681"/>
      </dsp:txXfrm>
    </dsp:sp>
    <dsp:sp modelId="{84FC46B8-8D76-416E-A429-4EDDF9145B7A}">
      <dsp:nvSpPr>
        <dsp:cNvPr id="0" name=""/>
        <dsp:cNvSpPr/>
      </dsp:nvSpPr>
      <dsp:spPr>
        <a:xfrm>
          <a:off x="6969362" y="2914879"/>
          <a:ext cx="1463161" cy="929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6A0970-C1F1-4ECD-9EEC-66026869F57A}">
      <dsp:nvSpPr>
        <dsp:cNvPr id="0" name=""/>
        <dsp:cNvSpPr/>
      </dsp:nvSpPr>
      <dsp:spPr>
        <a:xfrm>
          <a:off x="7131936" y="3069324"/>
          <a:ext cx="1463161" cy="929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2 csoport</a:t>
          </a:r>
          <a:endParaRPr lang="hu-HU" sz="1800" kern="1200" dirty="0"/>
        </a:p>
      </dsp:txBody>
      <dsp:txXfrm>
        <a:off x="7159149" y="3096537"/>
        <a:ext cx="1408735" cy="8746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E9B07-5CB3-4D60-B1DC-7B48EBFEA5B1}" type="datetimeFigureOut">
              <a:rPr lang="hu-HU" smtClean="0"/>
              <a:t>2016.02.02.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8479D3-9BA6-4783-A1E3-91A0493AF32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11762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2016.02.02.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20000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2016.02.02.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20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2016.02.02.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20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2016.02.02.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20000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2016.02.02.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20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2016.02.02.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20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2016.02.02.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20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2016.02.02.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20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2016.02.02.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20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2016.02.02.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20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2016.02.02.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20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4919B-4047-4DB1-8B39-23A42AEBA556}" type="datetimeFigureOut">
              <a:rPr lang="hu-HU" smtClean="0"/>
              <a:t>2016.02.02.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  <p:pic>
        <p:nvPicPr>
          <p:cNvPr id="9" name="Kép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16632"/>
            <a:ext cx="1068118" cy="10801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20000">
    <p:push dir="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://www.jedlik.h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39552" y="4149080"/>
            <a:ext cx="7772400" cy="2358913"/>
          </a:xfrm>
        </p:spPr>
        <p:txBody>
          <a:bodyPr>
            <a:noAutofit/>
          </a:bodyPr>
          <a:lstStyle/>
          <a:p>
            <a:r>
              <a:rPr lang="hu-HU" sz="4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 éves a </a:t>
            </a:r>
            <a:r>
              <a:rPr lang="hu-H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csepeli</a:t>
            </a:r>
            <a:br>
              <a:rPr lang="hu-HU" sz="4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Jedlik </a:t>
            </a:r>
            <a:r>
              <a:rPr lang="hu-HU" sz="4800" dirty="0">
                <a:latin typeface="Arial" panose="020B0604020202020204" pitchFamily="34" charset="0"/>
                <a:cs typeface="Arial" panose="020B0604020202020204" pitchFamily="34" charset="0"/>
              </a:rPr>
              <a:t>Ányos </a:t>
            </a:r>
            <a:r>
              <a:rPr lang="hu-H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Gimnázium </a:t>
            </a:r>
            <a:r>
              <a:rPr lang="hu-HU" sz="4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u-HU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hu-HU" sz="4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620688"/>
            <a:ext cx="5747478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579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hu-HU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Szemelvények a történetéből…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1945-ben alapították a bencések a gimnáziumot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Jedlik volt az első ingyenes iskola Magyarországon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1948-ban államosították az iskolát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1952-ben készült el a gimnázium jelenlegi épülete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1990-bem elindítottuk informatika tagozatunkat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1992-ben elindítottuk 8 osztályos tagozatunkat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Azóta még újabb tagozatokat indítottunk: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hu-HU" sz="2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Német nyelv, Természettudományi, Élsportolói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 óta működik a természettudományi laborunk</a:t>
            </a:r>
            <a:endParaRPr lang="hu-HU" sz="2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682383"/>
      </p:ext>
    </p:extLst>
  </p:cSld>
  <p:clrMapOvr>
    <a:masterClrMapping/>
  </p:clrMapOvr>
  <p:transition spd="slow" advTm="2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/>
          </a:bodyPr>
          <a:lstStyle/>
          <a:p>
            <a:r>
              <a:rPr lang="hu-HU" dirty="0" smtClean="0"/>
              <a:t>Az elmúlt öt év eredményei</a:t>
            </a:r>
            <a:endParaRPr lang="hu-HU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3124933"/>
              </p:ext>
            </p:extLst>
          </p:nvPr>
        </p:nvGraphicFramePr>
        <p:xfrm>
          <a:off x="755576" y="1196752"/>
          <a:ext cx="7704856" cy="4569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2187056"/>
      </p:ext>
    </p:extLst>
  </p:cSld>
  <p:clrMapOvr>
    <a:masterClrMapping/>
  </p:clrMapOvr>
  <p:transition spd="slow" advTm="2000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6" y="332656"/>
            <a:ext cx="8229600" cy="1143000"/>
          </a:xfrm>
        </p:spPr>
        <p:txBody>
          <a:bodyPr/>
          <a:lstStyle/>
          <a:p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A gimnázium jelenlegi tagozatai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rtalom hely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5589420"/>
              </p:ext>
            </p:extLst>
          </p:nvPr>
        </p:nvGraphicFramePr>
        <p:xfrm>
          <a:off x="179512" y="1412776"/>
          <a:ext cx="8784976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6453530"/>
      </p:ext>
    </p:extLst>
  </p:cSld>
  <p:clrMapOvr>
    <a:masterClrMapping/>
  </p:clrMapOvr>
  <p:transition spd="slow" advTm="20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Szakköreink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513418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þ"/>
            </a:pPr>
            <a:r>
              <a:rPr lang="hu-HU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Fizika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þ"/>
            </a:pPr>
            <a:r>
              <a:rPr lang="hu-HU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Biológia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þ"/>
            </a:pPr>
            <a:r>
              <a:rPr lang="hu-HU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Kémia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þ"/>
            </a:pPr>
            <a:r>
              <a:rPr lang="hu-HU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Magyar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þ"/>
            </a:pPr>
            <a:r>
              <a:rPr lang="hu-HU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Történelem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þ"/>
            </a:pPr>
            <a:r>
              <a:rPr lang="hu-HU" sz="2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Lego</a:t>
            </a:r>
            <a:r>
              <a:rPr lang="hu-HU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robot építő</a:t>
            </a:r>
            <a:endParaRPr lang="hu-HU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40768"/>
            <a:ext cx="3240000" cy="487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564975"/>
      </p:ext>
    </p:extLst>
  </p:cSld>
  <p:clrMapOvr>
    <a:masterClrMapping/>
  </p:clrMapOvr>
  <p:transition spd="slow" advTm="2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Iskolai rendezvények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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Gólya bál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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Színielőadások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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Betlehemezés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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Szalagavató bál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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Jedlik Napok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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DÖK nap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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Természettudományos kísérleti napok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"/>
            </a:pPr>
            <a:endParaRPr lang="hu-HU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204865"/>
            <a:ext cx="5040000" cy="284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610009"/>
      </p:ext>
    </p:extLst>
  </p:cSld>
  <p:clrMapOvr>
    <a:masterClrMapping/>
  </p:clrMapOvr>
  <p:transition spd="slow" advTm="2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Várunk téged is!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566105" y="5903694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70C0"/>
                </a:solidFill>
              </a:rPr>
              <a:t>További információk az iskoláról: </a:t>
            </a:r>
            <a:r>
              <a:rPr lang="hu-HU" sz="2800" dirty="0" err="1" smtClean="0">
                <a:hlinkClick r:id="rId2"/>
              </a:rPr>
              <a:t>www.jedlik.hu</a:t>
            </a:r>
            <a:r>
              <a:rPr lang="hu-HU" sz="2800" dirty="0" smtClean="0"/>
              <a:t>  </a:t>
            </a:r>
            <a:endParaRPr lang="hu-HU" sz="2800" dirty="0"/>
          </a:p>
        </p:txBody>
      </p:sp>
      <p:pic>
        <p:nvPicPr>
          <p:cNvPr id="10" name="Tartalom helye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98413"/>
            <a:ext cx="6480000" cy="4290469"/>
          </a:xfrm>
        </p:spPr>
      </p:pic>
    </p:spTree>
    <p:extLst>
      <p:ext uri="{BB962C8B-B14F-4D97-AF65-F5344CB8AC3E}">
        <p14:creationId xmlns:p14="http://schemas.microsoft.com/office/powerpoint/2010/main" val="2119283611"/>
      </p:ext>
    </p:extLst>
  </p:cSld>
  <p:clrMapOvr>
    <a:masterClrMapping/>
  </p:clrMapOvr>
  <p:transition spd="slow" advTm="20000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120</Words>
  <Application>Microsoft Office PowerPoint</Application>
  <PresentationFormat>Diavetítés a képernyőre (4:3 oldalarány)</PresentationFormat>
  <Paragraphs>40</Paragraphs>
  <Slides>7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8" baseType="lpstr">
      <vt:lpstr>Office-téma</vt:lpstr>
      <vt:lpstr>70 éves a csepeli  Jedlik Ányos Gimnázium  </vt:lpstr>
      <vt:lpstr>Szemelvények a történetéből…</vt:lpstr>
      <vt:lpstr>Az elmúlt öt év eredményei</vt:lpstr>
      <vt:lpstr>A gimnázium jelenlegi tagozatai</vt:lpstr>
      <vt:lpstr>Szakköreink</vt:lpstr>
      <vt:lpstr>Iskolai rendezvények</vt:lpstr>
      <vt:lpstr>Várunk téged is!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Öveges Természettudományi laboratórium</dc:title>
  <dc:creator>takacsa</dc:creator>
  <cp:lastModifiedBy>Felhasználó</cp:lastModifiedBy>
  <cp:revision>57</cp:revision>
  <cp:lastPrinted>2016-01-30T16:02:57Z</cp:lastPrinted>
  <dcterms:created xsi:type="dcterms:W3CDTF">2015-02-10T15:30:26Z</dcterms:created>
  <dcterms:modified xsi:type="dcterms:W3CDTF">2016-02-02T09:04:50Z</dcterms:modified>
</cp:coreProperties>
</file>