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E3F3"/>
    <a:srgbClr val="285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7281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104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2138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3128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0362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3291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6510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59217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37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789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15134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9000">
              <a:schemeClr val="bg1"/>
            </a:gs>
            <a:gs pos="50000">
              <a:srgbClr val="285096"/>
            </a:gs>
            <a:gs pos="0">
              <a:schemeClr val="bg1">
                <a:lumMod val="9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19FE2-BE8B-4485-A308-5CF799C41960}" type="datetimeFigureOut">
              <a:rPr lang="hu-HU" smtClean="0"/>
              <a:t>2017. 03. 15.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31CC4-612E-45B1-A79F-564379AFAEBE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817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églalap 3"/>
          <p:cNvSpPr/>
          <p:nvPr/>
        </p:nvSpPr>
        <p:spPr>
          <a:xfrm>
            <a:off x="3517056" y="1121227"/>
            <a:ext cx="5157887" cy="1476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B w="101600" prst="riblet"/>
          </a:sp3d>
        </p:spPr>
        <p:txBody>
          <a:bodyPr wrap="none" lIns="91440" tIns="45720" rIns="91440" bIns="45720">
            <a:prstTxWarp prst="textArchUp">
              <a:avLst/>
            </a:prstTxWarp>
            <a:spAutoFit/>
            <a:sp3d/>
          </a:bodyPr>
          <a:lstStyle/>
          <a:p>
            <a:pPr algn="ctr"/>
            <a:r>
              <a:rPr lang="hu-HU" sz="8000" b="1" dirty="0">
                <a:ln w="13462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63500" algn="l" rotWithShape="0">
                    <a:srgbClr val="00206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Gyermek Kéktúra</a:t>
            </a: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000" y="1859227"/>
            <a:ext cx="2160000" cy="3139547"/>
          </a:xfrm>
          <a:prstGeom prst="rect">
            <a:avLst/>
          </a:prstGeom>
          <a:ln w="38100">
            <a:solidFill>
              <a:srgbClr val="002060"/>
            </a:solidFill>
          </a:ln>
        </p:spPr>
      </p:pic>
      <p:sp>
        <p:nvSpPr>
          <p:cNvPr id="5" name="Téglalap 4"/>
          <p:cNvSpPr/>
          <p:nvPr/>
        </p:nvSpPr>
        <p:spPr>
          <a:xfrm>
            <a:off x="-1599789" y="2967335"/>
            <a:ext cx="15391586" cy="276943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hu-HU" sz="4000" b="1" cap="none" spc="0" dirty="0">
                <a:ln w="0">
                  <a:solidFill>
                    <a:schemeClr val="accent1">
                      <a:lumMod val="40000"/>
                      <a:lumOff val="60000"/>
                    </a:schemeClr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635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Magyar Természetjáró Szövetség</a:t>
            </a:r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95811">
            <a:off x="696377" y="616616"/>
            <a:ext cx="1761373" cy="96610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95811">
            <a:off x="827419" y="1979471"/>
            <a:ext cx="1761373" cy="96610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074598">
            <a:off x="2883486" y="2484284"/>
            <a:ext cx="1761373" cy="966104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273351">
            <a:off x="2931054" y="3981842"/>
            <a:ext cx="1761373" cy="966104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98600">
            <a:off x="7618451" y="2844648"/>
            <a:ext cx="1761373" cy="966104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367884">
            <a:off x="8141130" y="4051383"/>
            <a:ext cx="1761373" cy="966104"/>
          </a:xfrm>
          <a:prstGeom prst="rect">
            <a:avLst/>
          </a:prstGeom>
        </p:spPr>
      </p:pic>
      <p:pic>
        <p:nvPicPr>
          <p:cNvPr id="13" name="Kép 1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945838" y="2898175"/>
            <a:ext cx="1761373" cy="966104"/>
          </a:xfrm>
          <a:prstGeom prst="rect">
            <a:avLst/>
          </a:prstGeom>
        </p:spPr>
      </p:pic>
      <p:pic>
        <p:nvPicPr>
          <p:cNvPr id="14" name="Kép 1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734965">
            <a:off x="10250854" y="4295868"/>
            <a:ext cx="1758997" cy="96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4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8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Tájegységek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25484" y="2195656"/>
            <a:ext cx="4995081" cy="4351338"/>
          </a:xfrm>
        </p:spPr>
        <p:txBody>
          <a:bodyPr>
            <a:norm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Kőszeg - Kemeneshát </a:t>
            </a:r>
          </a:p>
          <a:p>
            <a:pPr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Balaton-felvidék</a:t>
            </a:r>
          </a:p>
          <a:p>
            <a:pPr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Bakony </a:t>
            </a:r>
          </a:p>
          <a:p>
            <a:pPr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Vértes - Gerecse</a:t>
            </a:r>
          </a:p>
          <a:p>
            <a:pPr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Pilis - Budai-hegység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6753866" y="2195656"/>
            <a:ext cx="52953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Börzsöny – Cserhát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Mátra</a:t>
            </a: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Bükk - Aggteleki-</a:t>
            </a:r>
            <a:r>
              <a:rPr lang="hu-HU" sz="3200" dirty="0" err="1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hgy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spcBef>
                <a:spcPts val="1200"/>
              </a:spcBef>
              <a:spcAft>
                <a:spcPts val="1200"/>
              </a:spcAft>
              <a:buBlip>
                <a:blip r:embed="rId2"/>
              </a:buBlip>
            </a:pPr>
            <a:r>
              <a:rPr lang="hu-HU" sz="3200" dirty="0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Cserehát - Zempléni-</a:t>
            </a:r>
            <a:r>
              <a:rPr lang="hu-HU" sz="3200" dirty="0" err="1">
                <a:ln>
                  <a:solidFill>
                    <a:schemeClr val="tx1"/>
                  </a:solidFill>
                </a:ln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hgy</a:t>
            </a:r>
            <a:endParaRPr lang="hu-HU" sz="3200" dirty="0">
              <a:ln>
                <a:solidFill>
                  <a:schemeClr val="tx1"/>
                </a:solidFill>
              </a:ln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95697">
            <a:off x="1372579" y="514014"/>
            <a:ext cx="1761373" cy="966104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337016">
            <a:off x="3242630" y="1238478"/>
            <a:ext cx="1761373" cy="966104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4052522">
            <a:off x="4802715" y="2889849"/>
            <a:ext cx="1761373" cy="966104"/>
          </a:xfrm>
          <a:prstGeom prst="rect">
            <a:avLst/>
          </a:prstGeom>
        </p:spPr>
      </p:pic>
      <p:pic>
        <p:nvPicPr>
          <p:cNvPr id="9" name="Kép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884100">
            <a:off x="4615380" y="4866249"/>
            <a:ext cx="1761373" cy="966104"/>
          </a:xfrm>
          <a:prstGeom prst="rect">
            <a:avLst/>
          </a:prstGeom>
        </p:spPr>
      </p:pic>
      <p:pic>
        <p:nvPicPr>
          <p:cNvPr id="10" name="Kép 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854278">
            <a:off x="6821123" y="5478389"/>
            <a:ext cx="1761373" cy="966104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65929">
            <a:off x="9468788" y="5463904"/>
            <a:ext cx="1761373" cy="9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75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2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373" y="535748"/>
            <a:ext cx="9807689" cy="61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angle"/>
            <a:contourClr>
              <a:srgbClr val="969696"/>
            </a:contourClr>
          </a:sp3d>
        </p:spPr>
      </p:pic>
      <p:sp>
        <p:nvSpPr>
          <p:cNvPr id="12" name="Beszédbuborék: ellipszis 11"/>
          <p:cNvSpPr/>
          <p:nvPr/>
        </p:nvSpPr>
        <p:spPr>
          <a:xfrm rot="20568682">
            <a:off x="166034" y="416478"/>
            <a:ext cx="4863547" cy="1868557"/>
          </a:xfrm>
          <a:prstGeom prst="wedgeEllipseCallout">
            <a:avLst>
              <a:gd name="adj1" fmla="val 39151"/>
              <a:gd name="adj2" fmla="val 138253"/>
            </a:avLst>
          </a:prstGeom>
          <a:solidFill>
            <a:srgbClr val="DAE3F3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Gyermek Kéktúra útvonala</a:t>
            </a:r>
          </a:p>
        </p:txBody>
      </p:sp>
    </p:spTree>
    <p:extLst>
      <p:ext uri="{BB962C8B-B14F-4D97-AF65-F5344CB8AC3E}">
        <p14:creationId xmlns:p14="http://schemas.microsoft.com/office/powerpoint/2010/main" val="3885968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églalap 30"/>
          <p:cNvSpPr/>
          <p:nvPr/>
        </p:nvSpPr>
        <p:spPr>
          <a:xfrm>
            <a:off x="0" y="-7905"/>
            <a:ext cx="12192000" cy="44676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0" name="Téglalap 29"/>
          <p:cNvSpPr/>
          <p:nvPr/>
        </p:nvSpPr>
        <p:spPr>
          <a:xfrm>
            <a:off x="14709" y="4406528"/>
            <a:ext cx="12192000" cy="2672942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0" name="Csoportba foglalás 19"/>
          <p:cNvGrpSpPr>
            <a:grpSpLocks noChangeAspect="1"/>
          </p:cNvGrpSpPr>
          <p:nvPr/>
        </p:nvGrpSpPr>
        <p:grpSpPr>
          <a:xfrm>
            <a:off x="6591677" y="233344"/>
            <a:ext cx="2398114" cy="4438816"/>
            <a:chOff x="1166191" y="808383"/>
            <a:chExt cx="2756452" cy="5102087"/>
          </a:xfrm>
        </p:grpSpPr>
        <p:sp>
          <p:nvSpPr>
            <p:cNvPr id="21" name="Téglalap 20"/>
            <p:cNvSpPr/>
            <p:nvPr/>
          </p:nvSpPr>
          <p:spPr>
            <a:xfrm>
              <a:off x="1934817" y="2544417"/>
              <a:ext cx="1378226" cy="3366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2" name="Ellipszis 21"/>
            <p:cNvSpPr/>
            <p:nvPr/>
          </p:nvSpPr>
          <p:spPr>
            <a:xfrm>
              <a:off x="1166191" y="808383"/>
              <a:ext cx="2756452" cy="26769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3" name="Téglalap 22"/>
            <p:cNvSpPr/>
            <p:nvPr/>
          </p:nvSpPr>
          <p:spPr>
            <a:xfrm>
              <a:off x="1934817" y="3935896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4" name="Téglalap 23"/>
            <p:cNvSpPr/>
            <p:nvPr/>
          </p:nvSpPr>
          <p:spPr>
            <a:xfrm>
              <a:off x="1934817" y="4133009"/>
              <a:ext cx="1378226" cy="18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25" name="Téglalap 24"/>
            <p:cNvSpPr/>
            <p:nvPr/>
          </p:nvSpPr>
          <p:spPr>
            <a:xfrm>
              <a:off x="1934817" y="4313009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14" name="Csoportba foglalás 13"/>
          <p:cNvGrpSpPr>
            <a:grpSpLocks noChangeAspect="1"/>
          </p:cNvGrpSpPr>
          <p:nvPr/>
        </p:nvGrpSpPr>
        <p:grpSpPr>
          <a:xfrm>
            <a:off x="4856524" y="402118"/>
            <a:ext cx="2508371" cy="4642899"/>
            <a:chOff x="1166191" y="808383"/>
            <a:chExt cx="2756452" cy="5102087"/>
          </a:xfrm>
        </p:grpSpPr>
        <p:sp>
          <p:nvSpPr>
            <p:cNvPr id="15" name="Téglalap 14"/>
            <p:cNvSpPr/>
            <p:nvPr/>
          </p:nvSpPr>
          <p:spPr>
            <a:xfrm>
              <a:off x="1934817" y="2544417"/>
              <a:ext cx="1378226" cy="3366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6" name="Ellipszis 15"/>
            <p:cNvSpPr/>
            <p:nvPr/>
          </p:nvSpPr>
          <p:spPr>
            <a:xfrm>
              <a:off x="1166191" y="808383"/>
              <a:ext cx="2756452" cy="26769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7" name="Téglalap 16"/>
            <p:cNvSpPr/>
            <p:nvPr/>
          </p:nvSpPr>
          <p:spPr>
            <a:xfrm>
              <a:off x="1934817" y="3935896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8" name="Téglalap 17"/>
            <p:cNvSpPr/>
            <p:nvPr/>
          </p:nvSpPr>
          <p:spPr>
            <a:xfrm>
              <a:off x="1934817" y="4133009"/>
              <a:ext cx="1378226" cy="18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9" name="Téglalap 18"/>
            <p:cNvSpPr/>
            <p:nvPr/>
          </p:nvSpPr>
          <p:spPr>
            <a:xfrm>
              <a:off x="1934817" y="4313009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8" name="Csoportba foglalás 7"/>
          <p:cNvGrpSpPr>
            <a:grpSpLocks noChangeAspect="1"/>
          </p:cNvGrpSpPr>
          <p:nvPr/>
        </p:nvGrpSpPr>
        <p:grpSpPr>
          <a:xfrm>
            <a:off x="3090625" y="622454"/>
            <a:ext cx="2618630" cy="4846983"/>
            <a:chOff x="1166191" y="808383"/>
            <a:chExt cx="2756452" cy="5102087"/>
          </a:xfrm>
        </p:grpSpPr>
        <p:sp>
          <p:nvSpPr>
            <p:cNvPr id="9" name="Téglalap 8"/>
            <p:cNvSpPr/>
            <p:nvPr/>
          </p:nvSpPr>
          <p:spPr>
            <a:xfrm>
              <a:off x="1934817" y="2544417"/>
              <a:ext cx="1378226" cy="3366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0" name="Ellipszis 9"/>
            <p:cNvSpPr/>
            <p:nvPr/>
          </p:nvSpPr>
          <p:spPr>
            <a:xfrm>
              <a:off x="1166191" y="808383"/>
              <a:ext cx="2756452" cy="26769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1" name="Téglalap 10"/>
            <p:cNvSpPr/>
            <p:nvPr/>
          </p:nvSpPr>
          <p:spPr>
            <a:xfrm>
              <a:off x="1934817" y="3935896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2" name="Téglalap 11"/>
            <p:cNvSpPr/>
            <p:nvPr/>
          </p:nvSpPr>
          <p:spPr>
            <a:xfrm>
              <a:off x="1934817" y="4133009"/>
              <a:ext cx="1378226" cy="18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13" name="Téglalap 12"/>
            <p:cNvSpPr/>
            <p:nvPr/>
          </p:nvSpPr>
          <p:spPr>
            <a:xfrm>
              <a:off x="1934817" y="4313009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grpSp>
        <p:nvGrpSpPr>
          <p:cNvPr id="7" name="Csoportba foglalás 6"/>
          <p:cNvGrpSpPr/>
          <p:nvPr/>
        </p:nvGrpSpPr>
        <p:grpSpPr>
          <a:xfrm>
            <a:off x="1331446" y="987534"/>
            <a:ext cx="2756452" cy="5102087"/>
            <a:chOff x="1166191" y="808383"/>
            <a:chExt cx="2756452" cy="5102087"/>
          </a:xfrm>
        </p:grpSpPr>
        <p:sp>
          <p:nvSpPr>
            <p:cNvPr id="2" name="Téglalap 1"/>
            <p:cNvSpPr/>
            <p:nvPr/>
          </p:nvSpPr>
          <p:spPr>
            <a:xfrm>
              <a:off x="1934817" y="2544417"/>
              <a:ext cx="1378226" cy="3366053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3" name="Ellipszis 2"/>
            <p:cNvSpPr/>
            <p:nvPr/>
          </p:nvSpPr>
          <p:spPr>
            <a:xfrm>
              <a:off x="1166191" y="808383"/>
              <a:ext cx="2756452" cy="2676939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4" name="Téglalap 3"/>
            <p:cNvSpPr/>
            <p:nvPr/>
          </p:nvSpPr>
          <p:spPr>
            <a:xfrm>
              <a:off x="1934817" y="3935896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5" name="Téglalap 4"/>
            <p:cNvSpPr/>
            <p:nvPr/>
          </p:nvSpPr>
          <p:spPr>
            <a:xfrm>
              <a:off x="1934817" y="4133009"/>
              <a:ext cx="1378226" cy="180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sp>
          <p:nvSpPr>
            <p:cNvPr id="6" name="Téglalap 5"/>
            <p:cNvSpPr/>
            <p:nvPr/>
          </p:nvSpPr>
          <p:spPr>
            <a:xfrm>
              <a:off x="1934817" y="4313009"/>
              <a:ext cx="1378226" cy="180000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</p:grpSp>
      <p:pic>
        <p:nvPicPr>
          <p:cNvPr id="26" name="Kép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351983">
            <a:off x="3548923" y="5777570"/>
            <a:ext cx="1761373" cy="966104"/>
          </a:xfrm>
          <a:prstGeom prst="rect">
            <a:avLst/>
          </a:prstGeom>
        </p:spPr>
      </p:pic>
      <p:pic>
        <p:nvPicPr>
          <p:cNvPr id="27" name="Kép 2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605696">
            <a:off x="5423529" y="5680763"/>
            <a:ext cx="1761373" cy="966104"/>
          </a:xfrm>
          <a:prstGeom prst="rect">
            <a:avLst/>
          </a:prstGeom>
        </p:spPr>
      </p:pic>
      <p:pic>
        <p:nvPicPr>
          <p:cNvPr id="28" name="Kép 2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995454">
            <a:off x="6831248" y="4784611"/>
            <a:ext cx="1761373" cy="966104"/>
          </a:xfrm>
          <a:prstGeom prst="rect">
            <a:avLst/>
          </a:prstGeom>
        </p:spPr>
      </p:pic>
      <p:pic>
        <p:nvPicPr>
          <p:cNvPr id="29" name="Kép 28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171" l="0" r="100000">
                        <a14:foregroundMark x1="24415" y1="45122" x2="24415" y2="45122"/>
                        <a14:foregroundMark x1="62207" y1="43902" x2="62207" y2="43902"/>
                        <a14:backgroundMark x1="11371" y1="13415" x2="11371" y2="1341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298182">
            <a:off x="8223973" y="5414290"/>
            <a:ext cx="1761373" cy="96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2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30</Words>
  <Application>Microsoft Office PowerPoint</Application>
  <PresentationFormat>Szélesvásznú</PresentationFormat>
  <Paragraphs>13</Paragraphs>
  <Slides>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Office-téma</vt:lpstr>
      <vt:lpstr>PowerPoint bemutató</vt:lpstr>
      <vt:lpstr>Tájegységek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PowerPoint-bemutató</dc:title>
  <dc:creator>Dani</dc:creator>
  <cp:lastModifiedBy>László Nikolett Viktória</cp:lastModifiedBy>
  <cp:revision>22</cp:revision>
  <dcterms:created xsi:type="dcterms:W3CDTF">2017-02-18T18:52:43Z</dcterms:created>
  <dcterms:modified xsi:type="dcterms:W3CDTF">2017-03-15T06:36:29Z</dcterms:modified>
</cp:coreProperties>
</file>